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Tahoma"/>
      <p:regular r:id="rId27"/>
      <p:bold r:id="rId28"/>
    </p:embeddedFont>
    <p:embeddedFont>
      <p:font typeface="Gill Sans"/>
      <p:regular r:id="rId29"/>
      <p:bold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5">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5" roundtripDataSignature="AMtx7mhB8MdNoank1GHCOBdEwVKaj5Gp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5"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Tahoma-bold.fntdata"/><Relationship Id="rId27" Type="http://schemas.openxmlformats.org/officeDocument/2006/relationships/font" Target="fonts/Tahom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ill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regular.fntdata"/><Relationship Id="rId30" Type="http://schemas.openxmlformats.org/officeDocument/2006/relationships/font" Target="fonts/GillSans-bold.fntdata"/><Relationship Id="rId11" Type="http://schemas.openxmlformats.org/officeDocument/2006/relationships/slide" Target="slides/slide6.xml"/><Relationship Id="rId33" Type="http://schemas.openxmlformats.org/officeDocument/2006/relationships/font" Target="fonts/SourceSansPro-italic.fntdata"/><Relationship Id="rId10" Type="http://schemas.openxmlformats.org/officeDocument/2006/relationships/slide" Target="slides/slide5.xml"/><Relationship Id="rId32" Type="http://schemas.openxmlformats.org/officeDocument/2006/relationships/font" Target="fonts/SourceSansPr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SourceSansPr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 name="Google Shape;8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fr-FR"/>
              <a:t>Je vais aborder la dimension décision dans les TBAs, et tenter une conceptualisation du processus décisionnel dans le but de mieux le décrire et le prendre en charge lors d’une conception participative</a:t>
            </a:r>
            <a:endParaRPr/>
          </a:p>
        </p:txBody>
      </p:sp>
      <p:sp>
        <p:nvSpPr>
          <p:cNvPr id="88" name="Google Shape;8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8d53bde01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 name="Google Shape;179;g128d53bde01_1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0" name="Google Shape;180;g128d53bde01_1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70ec40463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8" name="Google Shape;188;g1270ec40463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9" name="Google Shape;189;g1270ec40463_0_1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c3fec00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5" name="Google Shape;195;g11c3fec007d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6" name="Google Shape;196;g11c3fec007d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c3fec007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g11c3fec007d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4" name="Google Shape;204;g11c3fec007d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c3fec007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 name="Google Shape;212;g11c3fec007d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3" name="Google Shape;213;g11c3fec007d_0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c3fec007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2" name="Google Shape;222;g11c3fec007d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3" name="Google Shape;223;g11c3fec007d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70ec40463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3" name="Google Shape;233;g1270ec40463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4" name="Google Shape;234;g1270ec40463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8cc5fa6a2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5" name="Google Shape;245;g128cc5fa6a2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6" name="Google Shape;246;g128cc5fa6a2_0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c3fec007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3" name="Google Shape;253;g11c3fec007d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4" name="Google Shape;254;g11c3fec007d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c3fec007d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g11c3fec007d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 name="Google Shape;263;g11c3fec007d_0_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b90988939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 name="Google Shape;96;g11b90988939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480"/>
              </a:spcBef>
              <a:spcAft>
                <a:spcPts val="0"/>
              </a:spcAft>
              <a:buClr>
                <a:schemeClr val="dk1"/>
              </a:buClr>
              <a:buSzPts val="1100"/>
              <a:buFont typeface="Arial"/>
              <a:buNone/>
            </a:pPr>
            <a:r>
              <a:rPr lang="fr-FR" sz="1400">
                <a:solidFill>
                  <a:schemeClr val="accent2"/>
                </a:solidFill>
                <a:latin typeface="Source Sans Pro"/>
                <a:ea typeface="Source Sans Pro"/>
                <a:cs typeface="Source Sans Pro"/>
                <a:sym typeface="Source Sans Pro"/>
              </a:rPr>
              <a:t>qui intègre les dimensions difficiles  dataViz, SM et besoin utilisateur </a:t>
            </a:r>
            <a:endParaRPr sz="1400"/>
          </a:p>
        </p:txBody>
      </p:sp>
      <p:sp>
        <p:nvSpPr>
          <p:cNvPr id="97" name="Google Shape;97;g11b90988939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c3fec007d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3" name="Google Shape;273;g11c3fec007d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4" name="Google Shape;274;g11c3fec007d_0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 name="Google Shape;28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b90988939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 name="Google Shape;103;g11b90988939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4" name="Google Shape;104;g11b90988939_0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b90988939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g11b90988939_0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9" name="Google Shape;119;g11b90988939_0_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b90988939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g11b90988939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 name="Google Shape;131;g11b90988939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8d53bde01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 name="Google Shape;137;g128d53bde01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Char char="•"/>
            </a:pPr>
            <a:r>
              <a:rPr lang="fr-FR"/>
              <a:t>Plusieurs travaux ont tenté d’explorer ces concepts et leur relation à la prise de décision</a:t>
            </a:r>
            <a:endParaRPr/>
          </a:p>
          <a:p>
            <a:pPr indent="-171450" lvl="0" marL="171450" rtl="0" algn="l">
              <a:lnSpc>
                <a:spcPct val="100000"/>
              </a:lnSpc>
              <a:spcBef>
                <a:spcPts val="360"/>
              </a:spcBef>
              <a:spcAft>
                <a:spcPts val="0"/>
              </a:spcAft>
              <a:buClr>
                <a:schemeClr val="dk1"/>
              </a:buClr>
              <a:buSzPts val="1200"/>
              <a:buChar char="•"/>
            </a:pPr>
            <a:r>
              <a:rPr lang="fr-FR"/>
              <a:t>Le modèle de Mica Endsley est probablement le plus utilisé pour se référer à la SA. </a:t>
            </a:r>
            <a:endParaRPr/>
          </a:p>
          <a:p>
            <a:pPr indent="-171450" lvl="0" marL="171450" rtl="0" algn="l">
              <a:lnSpc>
                <a:spcPct val="100000"/>
              </a:lnSpc>
              <a:spcBef>
                <a:spcPts val="360"/>
              </a:spcBef>
              <a:spcAft>
                <a:spcPts val="0"/>
              </a:spcAft>
              <a:buClr>
                <a:schemeClr val="dk1"/>
              </a:buClr>
              <a:buSzPts val="1200"/>
              <a:buChar char="•"/>
            </a:pPr>
            <a:r>
              <a:rPr lang="fr-FR"/>
              <a:t>D’après ce modèle la SA opère en trois niveaux…</a:t>
            </a:r>
            <a:endParaRPr/>
          </a:p>
          <a:p>
            <a:pPr indent="-171450" lvl="0" marL="171450" rtl="0" algn="l">
              <a:lnSpc>
                <a:spcPct val="100000"/>
              </a:lnSpc>
              <a:spcBef>
                <a:spcPts val="360"/>
              </a:spcBef>
              <a:spcAft>
                <a:spcPts val="0"/>
              </a:spcAft>
              <a:buClr>
                <a:schemeClr val="dk1"/>
              </a:buClr>
              <a:buSzPts val="1200"/>
              <a:buChar char="•"/>
            </a:pPr>
            <a:r>
              <a:rPr lang="fr-FR"/>
              <a:t>Ce modèle définit des états de conscience</a:t>
            </a:r>
            <a:endParaRPr/>
          </a:p>
          <a:p>
            <a:pPr indent="-171450" lvl="0" marL="171450" rtl="0" algn="l">
              <a:lnSpc>
                <a:spcPct val="100000"/>
              </a:lnSpc>
              <a:spcBef>
                <a:spcPts val="360"/>
              </a:spcBef>
              <a:spcAft>
                <a:spcPts val="0"/>
              </a:spcAft>
              <a:buClr>
                <a:schemeClr val="dk1"/>
              </a:buClr>
              <a:buSzPts val="1200"/>
              <a:buChar char="•"/>
            </a:pPr>
            <a:r>
              <a:rPr lang="fr-FR"/>
              <a:t>Les modèles de sensemaking étudient les mécanismes actif permettant d’atteindre ces états</a:t>
            </a:r>
            <a:endParaRPr/>
          </a:p>
          <a:p>
            <a:pPr indent="-171450" lvl="0" marL="171450" rtl="0" algn="l">
              <a:lnSpc>
                <a:spcPct val="100000"/>
              </a:lnSpc>
              <a:spcBef>
                <a:spcPts val="360"/>
              </a:spcBef>
              <a:spcAft>
                <a:spcPts val="0"/>
              </a:spcAft>
              <a:buClr>
                <a:schemeClr val="dk1"/>
              </a:buClr>
              <a:buSzPts val="1200"/>
              <a:buChar char="•"/>
            </a:pPr>
            <a:r>
              <a:rPr b="1" lang="fr-FR"/>
              <a:t>Le modèle D/F de Klein introduit un processus progressif de construction de sens</a:t>
            </a:r>
            <a:endParaRPr/>
          </a:p>
          <a:p>
            <a:pPr indent="-171450" lvl="0" marL="171450" rtl="0" algn="l">
              <a:lnSpc>
                <a:spcPct val="100000"/>
              </a:lnSpc>
              <a:spcBef>
                <a:spcPts val="360"/>
              </a:spcBef>
              <a:spcAft>
                <a:spcPts val="0"/>
              </a:spcAft>
              <a:buClr>
                <a:schemeClr val="dk1"/>
              </a:buClr>
              <a:buSzPts val="1200"/>
              <a:buChar char="•"/>
            </a:pPr>
            <a:r>
              <a:rPr b="1" lang="fr-FR"/>
              <a:t>Sa théorie explique comment la compréhension des différents aspects du monde se produit, évolue et change.</a:t>
            </a:r>
            <a:endParaRPr/>
          </a:p>
          <a:p>
            <a:pPr indent="-171450" lvl="0" marL="171450" rtl="0" algn="l">
              <a:lnSpc>
                <a:spcPct val="100000"/>
              </a:lnSpc>
              <a:spcBef>
                <a:spcPts val="360"/>
              </a:spcBef>
              <a:spcAft>
                <a:spcPts val="0"/>
              </a:spcAft>
              <a:buClr>
                <a:schemeClr val="dk1"/>
              </a:buClr>
              <a:buSzPts val="1200"/>
              <a:buChar char="•"/>
            </a:pPr>
            <a:r>
              <a:rPr lang="fr-FR"/>
              <a:t>Data : les aspects de l’environnement dont une personne fait l'expérience</a:t>
            </a:r>
            <a:endParaRPr/>
          </a:p>
          <a:p>
            <a:pPr indent="-171450" lvl="0" marL="171450" rtl="0" algn="l">
              <a:lnSpc>
                <a:spcPct val="100000"/>
              </a:lnSpc>
              <a:spcBef>
                <a:spcPts val="360"/>
              </a:spcBef>
              <a:spcAft>
                <a:spcPts val="0"/>
              </a:spcAft>
              <a:buClr>
                <a:schemeClr val="dk1"/>
              </a:buClr>
              <a:buSzPts val="1200"/>
              <a:buChar char="•"/>
            </a:pPr>
            <a:r>
              <a:rPr lang="fr-FR"/>
              <a:t>Frame: est une représentation dans l'esprit de la personne qui représente la situation. C’est une interprétation et une explication des aspects perçus (data)</a:t>
            </a:r>
            <a:endParaRPr/>
          </a:p>
          <a:p>
            <a:pPr indent="-171450" lvl="0" marL="171450" rtl="0" algn="l">
              <a:lnSpc>
                <a:spcPct val="100000"/>
              </a:lnSpc>
              <a:spcBef>
                <a:spcPts val="360"/>
              </a:spcBef>
              <a:spcAft>
                <a:spcPts val="0"/>
              </a:spcAft>
              <a:buClr>
                <a:schemeClr val="dk1"/>
              </a:buClr>
              <a:buSzPts val="1200"/>
              <a:buChar char="•"/>
            </a:pPr>
            <a:r>
              <a:rPr lang="fr-FR"/>
              <a:t>Afin de modéliser le processus décisionnel à base de TBA, nous envisageons d’adopter et au besoin d’adapter ces théorie à notre contexte.</a:t>
            </a:r>
            <a:endParaRPr/>
          </a:p>
          <a:p>
            <a:pPr indent="-171450" lvl="0" marL="171450" rtl="0" algn="l">
              <a:lnSpc>
                <a:spcPct val="100000"/>
              </a:lnSpc>
              <a:spcBef>
                <a:spcPts val="360"/>
              </a:spcBef>
              <a:spcAft>
                <a:spcPts val="0"/>
              </a:spcAft>
              <a:buClr>
                <a:schemeClr val="dk1"/>
              </a:buClr>
              <a:buSzPts val="1200"/>
              <a:buChar char="•"/>
            </a:pPr>
            <a:r>
              <a:rPr lang="fr-FR"/>
              <a:t>L’intuition est la suivante :</a:t>
            </a:r>
            <a:endParaRPr/>
          </a:p>
          <a:p>
            <a:pPr indent="0" lvl="0" marL="0" rtl="0" algn="l">
              <a:lnSpc>
                <a:spcPct val="100000"/>
              </a:lnSpc>
              <a:spcBef>
                <a:spcPts val="360"/>
              </a:spcBef>
              <a:spcAft>
                <a:spcPts val="0"/>
              </a:spcAft>
              <a:buSzPts val="1400"/>
              <a:buNone/>
            </a:pPr>
            <a:r>
              <a:t/>
            </a:r>
            <a:endParaRPr/>
          </a:p>
        </p:txBody>
      </p:sp>
      <p:sp>
        <p:nvSpPr>
          <p:cNvPr id="138" name="Google Shape;138;g128d53bde01_1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b90988939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7" name="Google Shape;147;g11b90988939_0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8" name="Google Shape;148;g11b90988939_0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8d4309d6e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4" name="Google Shape;164;g128d4309d6e_2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5" name="Google Shape;165;g128d4309d6e_2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b90988939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1" name="Google Shape;171;g11b90988939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2" name="Google Shape;172;g11b90988939_0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10.png"/><Relationship Id="rId7"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3"/>
          <p:cNvSpPr/>
          <p:nvPr/>
        </p:nvSpPr>
        <p:spPr>
          <a:xfrm>
            <a:off x="0" y="0"/>
            <a:ext cx="12192000" cy="6021388"/>
          </a:xfrm>
          <a:prstGeom prst="rect">
            <a:avLst/>
          </a:prstGeom>
          <a:solidFill>
            <a:srgbClr val="BFCF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ahoma"/>
              <a:ea typeface="Tahoma"/>
              <a:cs typeface="Tahoma"/>
              <a:sym typeface="Tahoma"/>
            </a:endParaRPr>
          </a:p>
        </p:txBody>
      </p:sp>
      <p:sp>
        <p:nvSpPr>
          <p:cNvPr id="20" name="Google Shape;20;p13"/>
          <p:cNvSpPr/>
          <p:nvPr/>
        </p:nvSpPr>
        <p:spPr>
          <a:xfrm>
            <a:off x="2" y="49255"/>
            <a:ext cx="8718551" cy="2539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ahoma"/>
              <a:ea typeface="Tahoma"/>
              <a:cs typeface="Tahoma"/>
              <a:sym typeface="Tahoma"/>
            </a:endParaRPr>
          </a:p>
        </p:txBody>
      </p:sp>
      <p:sp>
        <p:nvSpPr>
          <p:cNvPr id="21" name="Google Shape;21;p13"/>
          <p:cNvSpPr/>
          <p:nvPr/>
        </p:nvSpPr>
        <p:spPr>
          <a:xfrm>
            <a:off x="2" y="101642"/>
            <a:ext cx="184731" cy="2539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ahoma"/>
              <a:ea typeface="Tahoma"/>
              <a:cs typeface="Tahoma"/>
              <a:sym typeface="Tahoma"/>
            </a:endParaRPr>
          </a:p>
        </p:txBody>
      </p:sp>
      <p:sp>
        <p:nvSpPr>
          <p:cNvPr id="22" name="Google Shape;22;p13"/>
          <p:cNvSpPr/>
          <p:nvPr/>
        </p:nvSpPr>
        <p:spPr>
          <a:xfrm>
            <a:off x="2" y="330243"/>
            <a:ext cx="184731" cy="2539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ahoma"/>
              <a:ea typeface="Tahoma"/>
              <a:cs typeface="Tahoma"/>
              <a:sym typeface="Tahoma"/>
            </a:endParaRPr>
          </a:p>
        </p:txBody>
      </p:sp>
      <p:sp>
        <p:nvSpPr>
          <p:cNvPr id="23" name="Google Shape;23;p13"/>
          <p:cNvSpPr/>
          <p:nvPr/>
        </p:nvSpPr>
        <p:spPr>
          <a:xfrm>
            <a:off x="0" y="1079543"/>
            <a:ext cx="1107996" cy="2539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fr-FR" sz="105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descr="&#10;&#10;&#10;&#10;" id="24" name="Google Shape;24;p13"/>
          <p:cNvSpPr txBox="1"/>
          <p:nvPr>
            <p:ph type="ctrTitle"/>
          </p:nvPr>
        </p:nvSpPr>
        <p:spPr>
          <a:xfrm>
            <a:off x="1583268" y="692153"/>
            <a:ext cx="10176933" cy="147002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subTitle"/>
          </p:nvPr>
        </p:nvSpPr>
        <p:spPr>
          <a:xfrm>
            <a:off x="1583268" y="2852738"/>
            <a:ext cx="10176933" cy="1752600"/>
          </a:xfrm>
          <a:prstGeom prst="rect">
            <a:avLst/>
          </a:prstGeom>
          <a:noFill/>
          <a:ln>
            <a:noFill/>
          </a:ln>
        </p:spPr>
        <p:txBody>
          <a:bodyPr anchorCtr="0" anchor="t" bIns="45700" lIns="91425" spcFirstLastPara="1" rIns="91425" wrap="square" tIns="45700">
            <a:noAutofit/>
          </a:bodyPr>
          <a:lstStyle>
            <a:lvl1pPr lvl="0" algn="l">
              <a:lnSpc>
                <a:spcPct val="150000"/>
              </a:lnSpc>
              <a:spcBef>
                <a:spcPts val="480"/>
              </a:spcBef>
              <a:spcAft>
                <a:spcPts val="0"/>
              </a:spcAft>
              <a:buSzPts val="1440"/>
              <a:buFont typeface="Noto Sans Symbols"/>
              <a:buNone/>
              <a:defRPr/>
            </a:lvl1pPr>
            <a:lvl2pPr lvl="1" algn="l">
              <a:lnSpc>
                <a:spcPct val="150000"/>
              </a:lnSpc>
              <a:spcBef>
                <a:spcPts val="360"/>
              </a:spcBef>
              <a:spcAft>
                <a:spcPts val="0"/>
              </a:spcAft>
              <a:buSzPts val="1800"/>
              <a:buChar char="◊"/>
              <a:defRPr/>
            </a:lvl2pPr>
            <a:lvl3pPr lvl="2" algn="l">
              <a:lnSpc>
                <a:spcPct val="150000"/>
              </a:lnSpc>
              <a:spcBef>
                <a:spcPts val="360"/>
              </a:spcBef>
              <a:spcAft>
                <a:spcPts val="0"/>
              </a:spcAft>
              <a:buSzPts val="1800"/>
              <a:buChar char="◊"/>
              <a:defRPr/>
            </a:lvl3pPr>
            <a:lvl4pPr lvl="3" algn="l">
              <a:lnSpc>
                <a:spcPct val="150000"/>
              </a:lnSpc>
              <a:spcBef>
                <a:spcPts val="360"/>
              </a:spcBef>
              <a:spcAft>
                <a:spcPts val="0"/>
              </a:spcAft>
              <a:buSzPts val="1800"/>
              <a:buChar char="◊"/>
              <a:defRPr/>
            </a:lvl4pPr>
            <a:lvl5pPr lvl="4" algn="l">
              <a:lnSpc>
                <a:spcPct val="150000"/>
              </a:lnSpc>
              <a:spcBef>
                <a:spcPts val="360"/>
              </a:spcBef>
              <a:spcAft>
                <a:spcPts val="0"/>
              </a:spcAft>
              <a:buSzPts val="1800"/>
              <a:buChar char="◊"/>
              <a:defRPr/>
            </a:lvl5pPr>
            <a:lvl6pPr lvl="5" algn="l">
              <a:lnSpc>
                <a:spcPct val="150000"/>
              </a:lnSpc>
              <a:spcBef>
                <a:spcPts val="360"/>
              </a:spcBef>
              <a:spcAft>
                <a:spcPts val="0"/>
              </a:spcAft>
              <a:buSzPts val="1800"/>
              <a:buChar char="◊"/>
              <a:defRPr/>
            </a:lvl6pPr>
            <a:lvl7pPr lvl="6" algn="l">
              <a:lnSpc>
                <a:spcPct val="150000"/>
              </a:lnSpc>
              <a:spcBef>
                <a:spcPts val="360"/>
              </a:spcBef>
              <a:spcAft>
                <a:spcPts val="0"/>
              </a:spcAft>
              <a:buSzPts val="1800"/>
              <a:buChar char="◊"/>
              <a:defRPr/>
            </a:lvl7pPr>
            <a:lvl8pPr lvl="7" algn="l">
              <a:lnSpc>
                <a:spcPct val="150000"/>
              </a:lnSpc>
              <a:spcBef>
                <a:spcPts val="360"/>
              </a:spcBef>
              <a:spcAft>
                <a:spcPts val="0"/>
              </a:spcAft>
              <a:buSzPts val="1800"/>
              <a:buChar char="◊"/>
              <a:defRPr/>
            </a:lvl8pPr>
            <a:lvl9pPr lvl="8" algn="l">
              <a:lnSpc>
                <a:spcPct val="150000"/>
              </a:lnSpc>
              <a:spcBef>
                <a:spcPts val="360"/>
              </a:spcBef>
              <a:spcAft>
                <a:spcPts val="0"/>
              </a:spcAft>
              <a:buSzPts val="1800"/>
              <a:buChar char="◊"/>
              <a:defRPr/>
            </a:lvl9pPr>
          </a:lstStyle>
          <a:p/>
        </p:txBody>
      </p:sp>
      <p:pic>
        <p:nvPicPr>
          <p:cNvPr id="26" name="Google Shape;26;p13"/>
          <p:cNvPicPr preferRelativeResize="0"/>
          <p:nvPr/>
        </p:nvPicPr>
        <p:blipFill rotWithShape="1">
          <a:blip r:embed="rId2">
            <a:alphaModFix/>
          </a:blip>
          <a:srcRect b="0" l="0" r="0" t="0"/>
          <a:stretch/>
        </p:blipFill>
        <p:spPr>
          <a:xfrm>
            <a:off x="136045" y="6196668"/>
            <a:ext cx="711953" cy="484464"/>
          </a:xfrm>
          <a:prstGeom prst="rect">
            <a:avLst/>
          </a:prstGeom>
          <a:noFill/>
          <a:ln>
            <a:noFill/>
          </a:ln>
        </p:spPr>
      </p:pic>
      <p:pic>
        <p:nvPicPr>
          <p:cNvPr id="27" name="Google Shape;27;p13"/>
          <p:cNvPicPr preferRelativeResize="0"/>
          <p:nvPr/>
        </p:nvPicPr>
        <p:blipFill rotWithShape="1">
          <a:blip r:embed="rId3">
            <a:alphaModFix/>
          </a:blip>
          <a:srcRect b="0" l="0" r="0" t="0"/>
          <a:stretch/>
        </p:blipFill>
        <p:spPr>
          <a:xfrm>
            <a:off x="2409477" y="6242844"/>
            <a:ext cx="665163" cy="392113"/>
          </a:xfrm>
          <a:prstGeom prst="rect">
            <a:avLst/>
          </a:prstGeom>
          <a:noFill/>
          <a:ln>
            <a:noFill/>
          </a:ln>
        </p:spPr>
      </p:pic>
      <p:pic>
        <p:nvPicPr>
          <p:cNvPr id="28" name="Google Shape;28;p13"/>
          <p:cNvPicPr preferRelativeResize="0"/>
          <p:nvPr/>
        </p:nvPicPr>
        <p:blipFill rotWithShape="1">
          <a:blip r:embed="rId4">
            <a:alphaModFix/>
          </a:blip>
          <a:srcRect b="0" l="0" r="0" t="0"/>
          <a:stretch/>
        </p:blipFill>
        <p:spPr>
          <a:xfrm>
            <a:off x="3149253" y="6178550"/>
            <a:ext cx="498475" cy="520700"/>
          </a:xfrm>
          <a:prstGeom prst="rect">
            <a:avLst/>
          </a:prstGeom>
          <a:noFill/>
          <a:ln>
            <a:noFill/>
          </a:ln>
        </p:spPr>
      </p:pic>
      <p:pic>
        <p:nvPicPr>
          <p:cNvPr id="29" name="Google Shape;29;p13"/>
          <p:cNvPicPr preferRelativeResize="0"/>
          <p:nvPr/>
        </p:nvPicPr>
        <p:blipFill rotWithShape="1">
          <a:blip r:embed="rId5">
            <a:alphaModFix/>
          </a:blip>
          <a:srcRect b="0" l="0" r="0" t="0"/>
          <a:stretch/>
        </p:blipFill>
        <p:spPr>
          <a:xfrm>
            <a:off x="1651497" y="6229350"/>
            <a:ext cx="700087" cy="419100"/>
          </a:xfrm>
          <a:prstGeom prst="rect">
            <a:avLst/>
          </a:prstGeom>
          <a:noFill/>
          <a:ln>
            <a:noFill/>
          </a:ln>
        </p:spPr>
      </p:pic>
      <p:pic>
        <p:nvPicPr>
          <p:cNvPr id="30" name="Google Shape;30;p13"/>
          <p:cNvPicPr preferRelativeResize="0"/>
          <p:nvPr/>
        </p:nvPicPr>
        <p:blipFill rotWithShape="1">
          <a:blip r:embed="rId6">
            <a:alphaModFix/>
          </a:blip>
          <a:srcRect b="0" l="0" r="0" t="0"/>
          <a:stretch/>
        </p:blipFill>
        <p:spPr>
          <a:xfrm>
            <a:off x="754188" y="6124575"/>
            <a:ext cx="1006475" cy="628650"/>
          </a:xfrm>
          <a:prstGeom prst="rect">
            <a:avLst/>
          </a:prstGeom>
          <a:noFill/>
          <a:ln>
            <a:noFill/>
          </a:ln>
        </p:spPr>
      </p:pic>
      <p:pic>
        <p:nvPicPr>
          <p:cNvPr id="31" name="Google Shape;31;p13"/>
          <p:cNvPicPr preferRelativeResize="0"/>
          <p:nvPr/>
        </p:nvPicPr>
        <p:blipFill rotWithShape="1">
          <a:blip r:embed="rId7">
            <a:alphaModFix/>
          </a:blip>
          <a:srcRect b="0" l="0" r="0" t="0"/>
          <a:stretch/>
        </p:blipFill>
        <p:spPr>
          <a:xfrm>
            <a:off x="10637018" y="6145213"/>
            <a:ext cx="1435646" cy="635880"/>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2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p:nvPr>
            <p:ph idx="2" type="pic"/>
          </p:nvPr>
        </p:nvSpPr>
        <p:spPr>
          <a:xfrm>
            <a:off x="2389717" y="612775"/>
            <a:ext cx="7315200" cy="4114800"/>
          </a:xfrm>
          <a:prstGeom prst="rect">
            <a:avLst/>
          </a:prstGeom>
          <a:noFill/>
          <a:ln>
            <a:noFill/>
          </a:ln>
        </p:spPr>
      </p:sp>
      <p:sp>
        <p:nvSpPr>
          <p:cNvPr id="63" name="Google Shape;63;p2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210"/>
              </a:spcBef>
              <a:spcAft>
                <a:spcPts val="0"/>
              </a:spcAft>
              <a:buSzPts val="630"/>
              <a:buNone/>
              <a:defRPr sz="1050"/>
            </a:lvl1pPr>
            <a:lvl2pPr indent="-228600" lvl="1" marL="914400" algn="l">
              <a:lnSpc>
                <a:spcPct val="150000"/>
              </a:lnSpc>
              <a:spcBef>
                <a:spcPts val="180"/>
              </a:spcBef>
              <a:spcAft>
                <a:spcPts val="0"/>
              </a:spcAft>
              <a:buSzPts val="900"/>
              <a:buNone/>
              <a:defRPr sz="900"/>
            </a:lvl2pPr>
            <a:lvl3pPr indent="-228600" lvl="2" marL="1371600" algn="l">
              <a:lnSpc>
                <a:spcPct val="150000"/>
              </a:lnSpc>
              <a:spcBef>
                <a:spcPts val="150"/>
              </a:spcBef>
              <a:spcAft>
                <a:spcPts val="0"/>
              </a:spcAft>
              <a:buSzPts val="750"/>
              <a:buNone/>
              <a:defRPr sz="750"/>
            </a:lvl3pPr>
            <a:lvl4pPr indent="-228600" lvl="3" marL="1828800" algn="l">
              <a:lnSpc>
                <a:spcPct val="150000"/>
              </a:lnSpc>
              <a:spcBef>
                <a:spcPts val="135"/>
              </a:spcBef>
              <a:spcAft>
                <a:spcPts val="0"/>
              </a:spcAft>
              <a:buSzPts val="675"/>
              <a:buNone/>
              <a:defRPr sz="675"/>
            </a:lvl4pPr>
            <a:lvl5pPr indent="-228600" lvl="4" marL="2286000" algn="l">
              <a:lnSpc>
                <a:spcPct val="150000"/>
              </a:lnSpc>
              <a:spcBef>
                <a:spcPts val="135"/>
              </a:spcBef>
              <a:spcAft>
                <a:spcPts val="0"/>
              </a:spcAft>
              <a:buSzPts val="675"/>
              <a:buNone/>
              <a:defRPr sz="675"/>
            </a:lvl5pPr>
            <a:lvl6pPr indent="-228600" lvl="5" marL="2743200" algn="l">
              <a:lnSpc>
                <a:spcPct val="150000"/>
              </a:lnSpc>
              <a:spcBef>
                <a:spcPts val="135"/>
              </a:spcBef>
              <a:spcAft>
                <a:spcPts val="0"/>
              </a:spcAft>
              <a:buSzPts val="675"/>
              <a:buNone/>
              <a:defRPr sz="675"/>
            </a:lvl6pPr>
            <a:lvl7pPr indent="-228600" lvl="6" marL="3200400" algn="l">
              <a:lnSpc>
                <a:spcPct val="150000"/>
              </a:lnSpc>
              <a:spcBef>
                <a:spcPts val="135"/>
              </a:spcBef>
              <a:spcAft>
                <a:spcPts val="0"/>
              </a:spcAft>
              <a:buSzPts val="675"/>
              <a:buNone/>
              <a:defRPr sz="675"/>
            </a:lvl7pPr>
            <a:lvl8pPr indent="-228600" lvl="7" marL="3657600" algn="l">
              <a:lnSpc>
                <a:spcPct val="150000"/>
              </a:lnSpc>
              <a:spcBef>
                <a:spcPts val="135"/>
              </a:spcBef>
              <a:spcAft>
                <a:spcPts val="0"/>
              </a:spcAft>
              <a:buSzPts val="675"/>
              <a:buNone/>
              <a:defRPr sz="675"/>
            </a:lvl8pPr>
            <a:lvl9pPr indent="-228600" lvl="8" marL="4114800" algn="l">
              <a:lnSpc>
                <a:spcPct val="150000"/>
              </a:lnSpc>
              <a:spcBef>
                <a:spcPts val="135"/>
              </a:spcBef>
              <a:spcAft>
                <a:spcPts val="0"/>
              </a:spcAft>
              <a:buSzPts val="675"/>
              <a:buNone/>
              <a:defRPr sz="675"/>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 name="Shape 64"/>
        <p:cNvGrpSpPr/>
        <p:nvPr/>
      </p:nvGrpSpPr>
      <p:grpSpPr>
        <a:xfrm>
          <a:off x="0" y="0"/>
          <a:ext cx="0" cy="0"/>
          <a:chOff x="0" y="0"/>
          <a:chExt cx="0" cy="0"/>
        </a:xfrm>
      </p:grpSpPr>
      <p:sp>
        <p:nvSpPr>
          <p:cNvPr id="65" name="Google Shape;65;p23"/>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 type="body"/>
          </p:nvPr>
        </p:nvSpPr>
        <p:spPr>
          <a:xfrm rot="5400000">
            <a:off x="3991959" y="-2099808"/>
            <a:ext cx="4363566" cy="11532749"/>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a:lvl1pPr>
            <a:lvl2pPr indent="-342900" lvl="1" marL="914400" algn="l">
              <a:lnSpc>
                <a:spcPct val="150000"/>
              </a:lnSpc>
              <a:spcBef>
                <a:spcPts val="360"/>
              </a:spcBef>
              <a:spcAft>
                <a:spcPts val="0"/>
              </a:spcAft>
              <a:buSzPts val="1800"/>
              <a:buChar char="◊"/>
              <a:defRPr/>
            </a:lvl2pPr>
            <a:lvl3pPr indent="-342900" lvl="2" marL="1371600" algn="l">
              <a:lnSpc>
                <a:spcPct val="150000"/>
              </a:lnSpc>
              <a:spcBef>
                <a:spcPts val="360"/>
              </a:spcBef>
              <a:spcAft>
                <a:spcPts val="0"/>
              </a:spcAft>
              <a:buSzPts val="1800"/>
              <a:buChar char="◊"/>
              <a:defRPr/>
            </a:lvl3pPr>
            <a:lvl4pPr indent="-342900" lvl="3" marL="1828800" algn="l">
              <a:lnSpc>
                <a:spcPct val="150000"/>
              </a:lnSpc>
              <a:spcBef>
                <a:spcPts val="360"/>
              </a:spcBef>
              <a:spcAft>
                <a:spcPts val="0"/>
              </a:spcAft>
              <a:buSzPts val="1800"/>
              <a:buChar char="◊"/>
              <a:defRPr/>
            </a:lvl4pPr>
            <a:lvl5pPr indent="-342900" lvl="4" marL="2286000" algn="l">
              <a:lnSpc>
                <a:spcPct val="150000"/>
              </a:lnSpc>
              <a:spcBef>
                <a:spcPts val="360"/>
              </a:spcBef>
              <a:spcAft>
                <a:spcPts val="0"/>
              </a:spcAft>
              <a:buSzPts val="1800"/>
              <a:buChar char="◊"/>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7" name="Shape 67"/>
        <p:cNvGrpSpPr/>
        <p:nvPr/>
      </p:nvGrpSpPr>
      <p:grpSpPr>
        <a:xfrm>
          <a:off x="0" y="0"/>
          <a:ext cx="0" cy="0"/>
          <a:chOff x="0" y="0"/>
          <a:chExt cx="0" cy="0"/>
        </a:xfrm>
      </p:grpSpPr>
      <p:sp>
        <p:nvSpPr>
          <p:cNvPr id="68" name="Google Shape;68;p24"/>
          <p:cNvSpPr txBox="1"/>
          <p:nvPr>
            <p:ph type="title"/>
          </p:nvPr>
        </p:nvSpPr>
        <p:spPr>
          <a:xfrm rot="5400000">
            <a:off x="7654928" y="1529292"/>
            <a:ext cx="5848350" cy="278976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 type="body"/>
          </p:nvPr>
        </p:nvSpPr>
        <p:spPr>
          <a:xfrm rot="5400000">
            <a:off x="1973794" y="-1158875"/>
            <a:ext cx="5848350" cy="8166100"/>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a:lvl1pPr>
            <a:lvl2pPr indent="-342900" lvl="1" marL="914400" algn="l">
              <a:lnSpc>
                <a:spcPct val="150000"/>
              </a:lnSpc>
              <a:spcBef>
                <a:spcPts val="360"/>
              </a:spcBef>
              <a:spcAft>
                <a:spcPts val="0"/>
              </a:spcAft>
              <a:buSzPts val="1800"/>
              <a:buChar char="◊"/>
              <a:defRPr/>
            </a:lvl2pPr>
            <a:lvl3pPr indent="-342900" lvl="2" marL="1371600" algn="l">
              <a:lnSpc>
                <a:spcPct val="150000"/>
              </a:lnSpc>
              <a:spcBef>
                <a:spcPts val="360"/>
              </a:spcBef>
              <a:spcAft>
                <a:spcPts val="0"/>
              </a:spcAft>
              <a:buSzPts val="1800"/>
              <a:buChar char="◊"/>
              <a:defRPr/>
            </a:lvl3pPr>
            <a:lvl4pPr indent="-342900" lvl="3" marL="1828800" algn="l">
              <a:lnSpc>
                <a:spcPct val="150000"/>
              </a:lnSpc>
              <a:spcBef>
                <a:spcPts val="360"/>
              </a:spcBef>
              <a:spcAft>
                <a:spcPts val="0"/>
              </a:spcAft>
              <a:buSzPts val="1800"/>
              <a:buChar char="◊"/>
              <a:defRPr/>
            </a:lvl4pPr>
            <a:lvl5pPr indent="-342900" lvl="4" marL="2286000" algn="l">
              <a:lnSpc>
                <a:spcPct val="150000"/>
              </a:lnSpc>
              <a:spcBef>
                <a:spcPts val="360"/>
              </a:spcBef>
              <a:spcAft>
                <a:spcPts val="0"/>
              </a:spcAft>
              <a:buSzPts val="1800"/>
              <a:buChar char="◊"/>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70" name="Shape 70"/>
        <p:cNvGrpSpPr/>
        <p:nvPr/>
      </p:nvGrpSpPr>
      <p:grpSpPr>
        <a:xfrm>
          <a:off x="0" y="0"/>
          <a:ext cx="0" cy="0"/>
          <a:chOff x="0" y="0"/>
          <a:chExt cx="0" cy="0"/>
        </a:xfrm>
      </p:grpSpPr>
      <p:sp>
        <p:nvSpPr>
          <p:cNvPr id="71" name="Google Shape;71;p25"/>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 type="body"/>
          </p:nvPr>
        </p:nvSpPr>
        <p:spPr>
          <a:xfrm>
            <a:off x="814917" y="1989138"/>
            <a:ext cx="5461000" cy="3859212"/>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a:lvl1pPr>
            <a:lvl2pPr indent="-342900" lvl="1" marL="914400" algn="l">
              <a:lnSpc>
                <a:spcPct val="150000"/>
              </a:lnSpc>
              <a:spcBef>
                <a:spcPts val="360"/>
              </a:spcBef>
              <a:spcAft>
                <a:spcPts val="0"/>
              </a:spcAft>
              <a:buSzPts val="1800"/>
              <a:buChar char="◊"/>
              <a:defRPr/>
            </a:lvl2pPr>
            <a:lvl3pPr indent="-342900" lvl="2" marL="1371600" algn="l">
              <a:lnSpc>
                <a:spcPct val="150000"/>
              </a:lnSpc>
              <a:spcBef>
                <a:spcPts val="360"/>
              </a:spcBef>
              <a:spcAft>
                <a:spcPts val="0"/>
              </a:spcAft>
              <a:buSzPts val="1800"/>
              <a:buChar char="◊"/>
              <a:defRPr/>
            </a:lvl3pPr>
            <a:lvl4pPr indent="-342900" lvl="3" marL="1828800" algn="l">
              <a:lnSpc>
                <a:spcPct val="150000"/>
              </a:lnSpc>
              <a:spcBef>
                <a:spcPts val="360"/>
              </a:spcBef>
              <a:spcAft>
                <a:spcPts val="0"/>
              </a:spcAft>
              <a:buSzPts val="1800"/>
              <a:buChar char="◊"/>
              <a:defRPr/>
            </a:lvl4pPr>
            <a:lvl5pPr indent="-342900" lvl="4" marL="2286000" algn="l">
              <a:lnSpc>
                <a:spcPct val="150000"/>
              </a:lnSpc>
              <a:spcBef>
                <a:spcPts val="360"/>
              </a:spcBef>
              <a:spcAft>
                <a:spcPts val="0"/>
              </a:spcAft>
              <a:buSzPts val="1800"/>
              <a:buChar char="◊"/>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
        <p:nvSpPr>
          <p:cNvPr id="73" name="Google Shape;73;p25"/>
          <p:cNvSpPr txBox="1"/>
          <p:nvPr>
            <p:ph idx="2" type="body"/>
          </p:nvPr>
        </p:nvSpPr>
        <p:spPr>
          <a:xfrm>
            <a:off x="6479117" y="1989138"/>
            <a:ext cx="5461000" cy="1852612"/>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a:lvl1pPr>
            <a:lvl2pPr indent="-342900" lvl="1" marL="914400" algn="l">
              <a:lnSpc>
                <a:spcPct val="150000"/>
              </a:lnSpc>
              <a:spcBef>
                <a:spcPts val="360"/>
              </a:spcBef>
              <a:spcAft>
                <a:spcPts val="0"/>
              </a:spcAft>
              <a:buSzPts val="1800"/>
              <a:buChar char="◊"/>
              <a:defRPr/>
            </a:lvl2pPr>
            <a:lvl3pPr indent="-342900" lvl="2" marL="1371600" algn="l">
              <a:lnSpc>
                <a:spcPct val="150000"/>
              </a:lnSpc>
              <a:spcBef>
                <a:spcPts val="360"/>
              </a:spcBef>
              <a:spcAft>
                <a:spcPts val="0"/>
              </a:spcAft>
              <a:buSzPts val="1800"/>
              <a:buChar char="◊"/>
              <a:defRPr/>
            </a:lvl3pPr>
            <a:lvl4pPr indent="-342900" lvl="3" marL="1828800" algn="l">
              <a:lnSpc>
                <a:spcPct val="150000"/>
              </a:lnSpc>
              <a:spcBef>
                <a:spcPts val="360"/>
              </a:spcBef>
              <a:spcAft>
                <a:spcPts val="0"/>
              </a:spcAft>
              <a:buSzPts val="1800"/>
              <a:buChar char="◊"/>
              <a:defRPr/>
            </a:lvl4pPr>
            <a:lvl5pPr indent="-342900" lvl="4" marL="2286000" algn="l">
              <a:lnSpc>
                <a:spcPct val="150000"/>
              </a:lnSpc>
              <a:spcBef>
                <a:spcPts val="360"/>
              </a:spcBef>
              <a:spcAft>
                <a:spcPts val="0"/>
              </a:spcAft>
              <a:buSzPts val="1800"/>
              <a:buChar char="◊"/>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
        <p:nvSpPr>
          <p:cNvPr id="74" name="Google Shape;74;p25"/>
          <p:cNvSpPr txBox="1"/>
          <p:nvPr>
            <p:ph idx="3" type="body"/>
          </p:nvPr>
        </p:nvSpPr>
        <p:spPr>
          <a:xfrm>
            <a:off x="6479117" y="3994150"/>
            <a:ext cx="5461000" cy="1854200"/>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a:lvl1pPr>
            <a:lvl2pPr indent="-342900" lvl="1" marL="914400" algn="l">
              <a:lnSpc>
                <a:spcPct val="150000"/>
              </a:lnSpc>
              <a:spcBef>
                <a:spcPts val="360"/>
              </a:spcBef>
              <a:spcAft>
                <a:spcPts val="0"/>
              </a:spcAft>
              <a:buSzPts val="1800"/>
              <a:buChar char="◊"/>
              <a:defRPr/>
            </a:lvl2pPr>
            <a:lvl3pPr indent="-342900" lvl="2" marL="1371600" algn="l">
              <a:lnSpc>
                <a:spcPct val="150000"/>
              </a:lnSpc>
              <a:spcBef>
                <a:spcPts val="360"/>
              </a:spcBef>
              <a:spcAft>
                <a:spcPts val="0"/>
              </a:spcAft>
              <a:buSzPts val="1800"/>
              <a:buChar char="◊"/>
              <a:defRPr/>
            </a:lvl3pPr>
            <a:lvl4pPr indent="-342900" lvl="3" marL="1828800" algn="l">
              <a:lnSpc>
                <a:spcPct val="150000"/>
              </a:lnSpc>
              <a:spcBef>
                <a:spcPts val="360"/>
              </a:spcBef>
              <a:spcAft>
                <a:spcPts val="0"/>
              </a:spcAft>
              <a:buSzPts val="1800"/>
              <a:buChar char="◊"/>
              <a:defRPr/>
            </a:lvl4pPr>
            <a:lvl5pPr indent="-342900" lvl="4" marL="2286000" algn="l">
              <a:lnSpc>
                <a:spcPct val="150000"/>
              </a:lnSpc>
              <a:spcBef>
                <a:spcPts val="360"/>
              </a:spcBef>
              <a:spcAft>
                <a:spcPts val="0"/>
              </a:spcAft>
              <a:buSzPts val="1800"/>
              <a:buChar char="◊"/>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5" name="Shape 75"/>
        <p:cNvGrpSpPr/>
        <p:nvPr/>
      </p:nvGrpSpPr>
      <p:grpSpPr>
        <a:xfrm>
          <a:off x="0" y="0"/>
          <a:ext cx="0" cy="0"/>
          <a:chOff x="0" y="0"/>
          <a:chExt cx="0" cy="0"/>
        </a:xfrm>
      </p:grpSpPr>
      <p:sp>
        <p:nvSpPr>
          <p:cNvPr id="76" name="Google Shape;76;p26"/>
          <p:cNvSpPr txBox="1"/>
          <p:nvPr>
            <p:ph idx="1" type="body"/>
          </p:nvPr>
        </p:nvSpPr>
        <p:spPr>
          <a:xfrm>
            <a:off x="814917" y="0"/>
            <a:ext cx="11159067" cy="5848350"/>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a:lvl1pPr>
            <a:lvl2pPr indent="-342900" lvl="1" marL="914400" algn="l">
              <a:lnSpc>
                <a:spcPct val="150000"/>
              </a:lnSpc>
              <a:spcBef>
                <a:spcPts val="360"/>
              </a:spcBef>
              <a:spcAft>
                <a:spcPts val="0"/>
              </a:spcAft>
              <a:buSzPts val="1800"/>
              <a:buChar char="◊"/>
              <a:defRPr/>
            </a:lvl2pPr>
            <a:lvl3pPr indent="-342900" lvl="2" marL="1371600" algn="l">
              <a:lnSpc>
                <a:spcPct val="150000"/>
              </a:lnSpc>
              <a:spcBef>
                <a:spcPts val="360"/>
              </a:spcBef>
              <a:spcAft>
                <a:spcPts val="0"/>
              </a:spcAft>
              <a:buSzPts val="1800"/>
              <a:buChar char="◊"/>
              <a:defRPr/>
            </a:lvl3pPr>
            <a:lvl4pPr indent="-342900" lvl="3" marL="1828800" algn="l">
              <a:lnSpc>
                <a:spcPct val="150000"/>
              </a:lnSpc>
              <a:spcBef>
                <a:spcPts val="360"/>
              </a:spcBef>
              <a:spcAft>
                <a:spcPts val="0"/>
              </a:spcAft>
              <a:buSzPts val="1800"/>
              <a:buChar char="◊"/>
              <a:defRPr/>
            </a:lvl4pPr>
            <a:lvl5pPr indent="-342900" lvl="4" marL="2286000" algn="l">
              <a:lnSpc>
                <a:spcPct val="150000"/>
              </a:lnSpc>
              <a:spcBef>
                <a:spcPts val="360"/>
              </a:spcBef>
              <a:spcAft>
                <a:spcPts val="0"/>
              </a:spcAft>
              <a:buSzPts val="1800"/>
              <a:buChar char="◊"/>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p:cSld name="1_Content">
    <p:spTree>
      <p:nvGrpSpPr>
        <p:cNvPr id="77" name="Shape 77"/>
        <p:cNvGrpSpPr/>
        <p:nvPr/>
      </p:nvGrpSpPr>
      <p:grpSpPr>
        <a:xfrm>
          <a:off x="0" y="0"/>
          <a:ext cx="0" cy="0"/>
          <a:chOff x="0" y="0"/>
          <a:chExt cx="0" cy="0"/>
        </a:xfrm>
      </p:grpSpPr>
      <p:sp>
        <p:nvSpPr>
          <p:cNvPr id="78" name="Google Shape;78;p27"/>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 type="body"/>
          </p:nvPr>
        </p:nvSpPr>
        <p:spPr>
          <a:xfrm>
            <a:off x="288515" y="1117600"/>
            <a:ext cx="11740504" cy="5259517"/>
          </a:xfrm>
          <a:prstGeom prst="rect">
            <a:avLst/>
          </a:prstGeom>
          <a:noFill/>
          <a:ln>
            <a:noFill/>
          </a:ln>
        </p:spPr>
        <p:txBody>
          <a:bodyPr anchorCtr="0" anchor="t" bIns="45700" lIns="91425" spcFirstLastPara="1" rIns="91425" wrap="square" tIns="45700">
            <a:noAutofit/>
          </a:bodyPr>
          <a:lstStyle>
            <a:lvl1pPr indent="-320040" lvl="0" marL="457200" algn="just">
              <a:lnSpc>
                <a:spcPct val="150000"/>
              </a:lnSpc>
              <a:spcBef>
                <a:spcPts val="480"/>
              </a:spcBef>
              <a:spcAft>
                <a:spcPts val="0"/>
              </a:spcAft>
              <a:buSzPts val="1440"/>
              <a:buChar char="⚪"/>
              <a:defRPr>
                <a:latin typeface="Source Sans Pro"/>
                <a:ea typeface="Source Sans Pro"/>
                <a:cs typeface="Source Sans Pro"/>
                <a:sym typeface="Source Sans Pro"/>
              </a:defRPr>
            </a:lvl1pPr>
            <a:lvl2pPr indent="-381000" lvl="1" marL="914400" algn="just">
              <a:lnSpc>
                <a:spcPct val="100000"/>
              </a:lnSpc>
              <a:spcBef>
                <a:spcPts val="480"/>
              </a:spcBef>
              <a:spcAft>
                <a:spcPts val="0"/>
              </a:spcAft>
              <a:buSzPts val="2400"/>
              <a:buChar char="◊"/>
              <a:defRPr>
                <a:latin typeface="Source Sans Pro"/>
                <a:ea typeface="Source Sans Pro"/>
                <a:cs typeface="Source Sans Pro"/>
                <a:sym typeface="Source Sans Pro"/>
              </a:defRPr>
            </a:lvl2pPr>
            <a:lvl3pPr indent="-364045" lvl="2" marL="1371600" algn="just">
              <a:lnSpc>
                <a:spcPct val="100000"/>
              </a:lnSpc>
              <a:spcBef>
                <a:spcPts val="427"/>
              </a:spcBef>
              <a:spcAft>
                <a:spcPts val="0"/>
              </a:spcAft>
              <a:buSzPts val="2133"/>
              <a:buChar char="◊"/>
              <a:defRPr sz="2133">
                <a:latin typeface="Source Sans Pro"/>
                <a:ea typeface="Source Sans Pro"/>
                <a:cs typeface="Source Sans Pro"/>
                <a:sym typeface="Source Sans Pro"/>
              </a:defRPr>
            </a:lvl3pPr>
            <a:lvl4pPr indent="-342900" lvl="3" marL="1828800" algn="just">
              <a:lnSpc>
                <a:spcPct val="100000"/>
              </a:lnSpc>
              <a:spcBef>
                <a:spcPts val="360"/>
              </a:spcBef>
              <a:spcAft>
                <a:spcPts val="0"/>
              </a:spcAft>
              <a:buSzPts val="1800"/>
              <a:buChar char="◊"/>
              <a:defRPr>
                <a:latin typeface="Source Sans Pro"/>
                <a:ea typeface="Source Sans Pro"/>
                <a:cs typeface="Source Sans Pro"/>
                <a:sym typeface="Source Sans Pro"/>
              </a:defRPr>
            </a:lvl4pPr>
            <a:lvl5pPr indent="-330200" lvl="4" marL="2286000" algn="just">
              <a:lnSpc>
                <a:spcPct val="100000"/>
              </a:lnSpc>
              <a:spcBef>
                <a:spcPts val="320"/>
              </a:spcBef>
              <a:spcAft>
                <a:spcPts val="0"/>
              </a:spcAft>
              <a:buSzPts val="1600"/>
              <a:buChar char="◊"/>
              <a:defRPr>
                <a:latin typeface="Source Sans Pro"/>
                <a:ea typeface="Source Sans Pro"/>
                <a:cs typeface="Source Sans Pro"/>
                <a:sym typeface="Source Sans Pro"/>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
        <p:nvSpPr>
          <p:cNvPr id="80" name="Google Shape;80;p27"/>
          <p:cNvSpPr txBox="1"/>
          <p:nvPr>
            <p:ph idx="12" type="sldNum"/>
          </p:nvPr>
        </p:nvSpPr>
        <p:spPr>
          <a:xfrm>
            <a:off x="8611407" y="6377118"/>
            <a:ext cx="3417611" cy="366183"/>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fr-FR"/>
              <a:t>‹#›</a:t>
            </a:fld>
            <a:r>
              <a:rPr b="0" lang="fr-FR"/>
              <a:t>/42</a:t>
            </a:r>
            <a:endParaRPr b="0">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
  <p:cSld name="17_Content">
    <p:spTree>
      <p:nvGrpSpPr>
        <p:cNvPr id="81" name="Shape 81"/>
        <p:cNvGrpSpPr/>
        <p:nvPr/>
      </p:nvGrpSpPr>
      <p:grpSpPr>
        <a:xfrm>
          <a:off x="0" y="0"/>
          <a:ext cx="0" cy="0"/>
          <a:chOff x="0" y="0"/>
          <a:chExt cx="0" cy="0"/>
        </a:xfrm>
      </p:grpSpPr>
      <p:sp>
        <p:nvSpPr>
          <p:cNvPr id="82" name="Google Shape;82;p28"/>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 type="body"/>
          </p:nvPr>
        </p:nvSpPr>
        <p:spPr>
          <a:xfrm>
            <a:off x="288515" y="1117600"/>
            <a:ext cx="11740504" cy="5259517"/>
          </a:xfrm>
          <a:prstGeom prst="rect">
            <a:avLst/>
          </a:prstGeom>
          <a:noFill/>
          <a:ln>
            <a:noFill/>
          </a:ln>
        </p:spPr>
        <p:txBody>
          <a:bodyPr anchorCtr="0" anchor="t" bIns="45700" lIns="91425" spcFirstLastPara="1" rIns="91425" wrap="square" tIns="45700">
            <a:noAutofit/>
          </a:bodyPr>
          <a:lstStyle>
            <a:lvl1pPr indent="-320040" lvl="0" marL="457200" algn="just">
              <a:lnSpc>
                <a:spcPct val="150000"/>
              </a:lnSpc>
              <a:spcBef>
                <a:spcPts val="480"/>
              </a:spcBef>
              <a:spcAft>
                <a:spcPts val="0"/>
              </a:spcAft>
              <a:buSzPts val="1440"/>
              <a:buChar char="⚪"/>
              <a:defRPr>
                <a:latin typeface="Source Sans Pro"/>
                <a:ea typeface="Source Sans Pro"/>
                <a:cs typeface="Source Sans Pro"/>
                <a:sym typeface="Source Sans Pro"/>
              </a:defRPr>
            </a:lvl1pPr>
            <a:lvl2pPr indent="-381000" lvl="1" marL="914400" algn="just">
              <a:lnSpc>
                <a:spcPct val="100000"/>
              </a:lnSpc>
              <a:spcBef>
                <a:spcPts val="480"/>
              </a:spcBef>
              <a:spcAft>
                <a:spcPts val="0"/>
              </a:spcAft>
              <a:buSzPts val="2400"/>
              <a:buChar char="◊"/>
              <a:defRPr>
                <a:latin typeface="Source Sans Pro"/>
                <a:ea typeface="Source Sans Pro"/>
                <a:cs typeface="Source Sans Pro"/>
                <a:sym typeface="Source Sans Pro"/>
              </a:defRPr>
            </a:lvl2pPr>
            <a:lvl3pPr indent="-364045" lvl="2" marL="1371600" algn="just">
              <a:lnSpc>
                <a:spcPct val="100000"/>
              </a:lnSpc>
              <a:spcBef>
                <a:spcPts val="427"/>
              </a:spcBef>
              <a:spcAft>
                <a:spcPts val="0"/>
              </a:spcAft>
              <a:buSzPts val="2133"/>
              <a:buChar char="◊"/>
              <a:defRPr sz="2133">
                <a:latin typeface="Source Sans Pro"/>
                <a:ea typeface="Source Sans Pro"/>
                <a:cs typeface="Source Sans Pro"/>
                <a:sym typeface="Source Sans Pro"/>
              </a:defRPr>
            </a:lvl3pPr>
            <a:lvl4pPr indent="-342900" lvl="3" marL="1828800" algn="just">
              <a:lnSpc>
                <a:spcPct val="100000"/>
              </a:lnSpc>
              <a:spcBef>
                <a:spcPts val="360"/>
              </a:spcBef>
              <a:spcAft>
                <a:spcPts val="0"/>
              </a:spcAft>
              <a:buSzPts val="1800"/>
              <a:buChar char="◊"/>
              <a:defRPr>
                <a:latin typeface="Source Sans Pro"/>
                <a:ea typeface="Source Sans Pro"/>
                <a:cs typeface="Source Sans Pro"/>
                <a:sym typeface="Source Sans Pro"/>
              </a:defRPr>
            </a:lvl4pPr>
            <a:lvl5pPr indent="-330200" lvl="4" marL="2286000" algn="just">
              <a:lnSpc>
                <a:spcPct val="100000"/>
              </a:lnSpc>
              <a:spcBef>
                <a:spcPts val="320"/>
              </a:spcBef>
              <a:spcAft>
                <a:spcPts val="0"/>
              </a:spcAft>
              <a:buSzPts val="1600"/>
              <a:buChar char="◊"/>
              <a:defRPr>
                <a:latin typeface="Source Sans Pro"/>
                <a:ea typeface="Source Sans Pro"/>
                <a:cs typeface="Source Sans Pro"/>
                <a:sym typeface="Source Sans Pro"/>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
        <p:nvSpPr>
          <p:cNvPr id="84" name="Google Shape;84;p28"/>
          <p:cNvSpPr txBox="1"/>
          <p:nvPr>
            <p:ph idx="12" type="sldNum"/>
          </p:nvPr>
        </p:nvSpPr>
        <p:spPr>
          <a:xfrm>
            <a:off x="8611407" y="6377118"/>
            <a:ext cx="3417611" cy="366183"/>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fr-FR"/>
              <a:t>‹#›</a:t>
            </a:fld>
            <a:r>
              <a:rPr b="0" lang="fr-FR"/>
              <a:t>/42</a:t>
            </a:r>
            <a:endParaRPr b="0">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4"/>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 type="body"/>
          </p:nvPr>
        </p:nvSpPr>
        <p:spPr>
          <a:xfrm>
            <a:off x="395899" y="1340768"/>
            <a:ext cx="11676765" cy="4680520"/>
          </a:xfrm>
          <a:prstGeom prst="rect">
            <a:avLst/>
          </a:prstGeom>
          <a:noFill/>
          <a:ln>
            <a:noFill/>
          </a:ln>
        </p:spPr>
        <p:txBody>
          <a:bodyPr anchorCtr="0" anchor="t" bIns="45700" lIns="91425" spcFirstLastPara="1" rIns="91425" wrap="square" tIns="45700">
            <a:noAutofit/>
          </a:bodyPr>
          <a:lstStyle>
            <a:lvl1pPr indent="-320040" lvl="0" marL="457200" algn="l">
              <a:lnSpc>
                <a:spcPct val="150000"/>
              </a:lnSpc>
              <a:spcBef>
                <a:spcPts val="480"/>
              </a:spcBef>
              <a:spcAft>
                <a:spcPts val="0"/>
              </a:spcAft>
              <a:buSzPts val="1440"/>
              <a:buChar char="⚪"/>
              <a:defRPr>
                <a:latin typeface="Source Sans Pro"/>
                <a:ea typeface="Source Sans Pro"/>
                <a:cs typeface="Source Sans Pro"/>
                <a:sym typeface="Source Sans Pro"/>
              </a:defRPr>
            </a:lvl1pPr>
            <a:lvl2pPr indent="-355600" lvl="1" marL="914400" algn="l">
              <a:lnSpc>
                <a:spcPct val="150000"/>
              </a:lnSpc>
              <a:spcBef>
                <a:spcPts val="400"/>
              </a:spcBef>
              <a:spcAft>
                <a:spcPts val="0"/>
              </a:spcAft>
              <a:buSzPts val="2000"/>
              <a:buChar char="◊"/>
              <a:defRPr sz="2000">
                <a:latin typeface="Source Sans Pro"/>
                <a:ea typeface="Source Sans Pro"/>
                <a:cs typeface="Source Sans Pro"/>
                <a:sym typeface="Source Sans Pro"/>
              </a:defRPr>
            </a:lvl2pPr>
            <a:lvl3pPr indent="-342900" lvl="2" marL="1371600" algn="l">
              <a:lnSpc>
                <a:spcPct val="150000"/>
              </a:lnSpc>
              <a:spcBef>
                <a:spcPts val="360"/>
              </a:spcBef>
              <a:spcAft>
                <a:spcPts val="0"/>
              </a:spcAft>
              <a:buSzPts val="1800"/>
              <a:buChar char="◊"/>
              <a:defRPr sz="1800">
                <a:latin typeface="Source Sans Pro"/>
                <a:ea typeface="Source Sans Pro"/>
                <a:cs typeface="Source Sans Pro"/>
                <a:sym typeface="Source Sans Pro"/>
              </a:defRPr>
            </a:lvl3pPr>
            <a:lvl4pPr indent="-342900" lvl="3" marL="1828800" algn="l">
              <a:lnSpc>
                <a:spcPct val="150000"/>
              </a:lnSpc>
              <a:spcBef>
                <a:spcPts val="360"/>
              </a:spcBef>
              <a:spcAft>
                <a:spcPts val="0"/>
              </a:spcAft>
              <a:buSzPts val="1800"/>
              <a:buChar char="◊"/>
              <a:defRPr sz="1800">
                <a:latin typeface="Source Sans Pro"/>
                <a:ea typeface="Source Sans Pro"/>
                <a:cs typeface="Source Sans Pro"/>
                <a:sym typeface="Source Sans Pro"/>
              </a:defRPr>
            </a:lvl4pPr>
            <a:lvl5pPr indent="-330200" lvl="4" marL="2286000" algn="l">
              <a:lnSpc>
                <a:spcPct val="150000"/>
              </a:lnSpc>
              <a:spcBef>
                <a:spcPts val="320"/>
              </a:spcBef>
              <a:spcAft>
                <a:spcPts val="0"/>
              </a:spcAft>
              <a:buSzPts val="1600"/>
              <a:buChar char="◊"/>
              <a:defRPr sz="1600">
                <a:latin typeface="Source Sans Pro"/>
                <a:ea typeface="Source Sans Pro"/>
                <a:cs typeface="Source Sans Pro"/>
                <a:sym typeface="Source Sans Pro"/>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cxnSp>
        <p:nvCxnSpPr>
          <p:cNvPr id="35" name="Google Shape;35;p14"/>
          <p:cNvCxnSpPr/>
          <p:nvPr/>
        </p:nvCxnSpPr>
        <p:spPr>
          <a:xfrm>
            <a:off x="987125" y="95250"/>
            <a:ext cx="8700" cy="632100"/>
          </a:xfrm>
          <a:prstGeom prst="straightConnector1">
            <a:avLst/>
          </a:prstGeom>
          <a:noFill/>
          <a:ln cap="flat" cmpd="sng" w="19050">
            <a:solidFill>
              <a:srgbClr val="E9E9E9"/>
            </a:solidFill>
            <a:prstDash val="solid"/>
            <a:round/>
            <a:headEnd len="sm" w="sm" type="none"/>
            <a:tailEnd len="sm" w="sm" type="none"/>
          </a:ln>
        </p:spPr>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5"/>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191344" y="1269304"/>
            <a:ext cx="5760000" cy="4860000"/>
          </a:xfrm>
          <a:prstGeom prst="rect">
            <a:avLst/>
          </a:prstGeom>
          <a:noFill/>
          <a:ln>
            <a:noFill/>
          </a:ln>
        </p:spPr>
        <p:txBody>
          <a:bodyPr anchorCtr="0" anchor="t" bIns="45700" lIns="91425" spcFirstLastPara="1" rIns="91425" wrap="square" tIns="45700">
            <a:noAutofit/>
          </a:bodyPr>
          <a:lstStyle>
            <a:lvl1pPr indent="-308610" lvl="0" marL="457200" algn="l">
              <a:lnSpc>
                <a:spcPct val="150000"/>
              </a:lnSpc>
              <a:spcBef>
                <a:spcPts val="420"/>
              </a:spcBef>
              <a:spcAft>
                <a:spcPts val="0"/>
              </a:spcAft>
              <a:buSzPts val="1260"/>
              <a:buChar char="⚪"/>
              <a:defRPr sz="2100"/>
            </a:lvl1pPr>
            <a:lvl2pPr indent="-342900" lvl="1" marL="914400" algn="l">
              <a:lnSpc>
                <a:spcPct val="150000"/>
              </a:lnSpc>
              <a:spcBef>
                <a:spcPts val="360"/>
              </a:spcBef>
              <a:spcAft>
                <a:spcPts val="0"/>
              </a:spcAft>
              <a:buSzPts val="1800"/>
              <a:buChar char="◊"/>
              <a:defRPr sz="1800"/>
            </a:lvl2pPr>
            <a:lvl3pPr indent="-323850" lvl="2" marL="1371600" algn="l">
              <a:lnSpc>
                <a:spcPct val="150000"/>
              </a:lnSpc>
              <a:spcBef>
                <a:spcPts val="300"/>
              </a:spcBef>
              <a:spcAft>
                <a:spcPts val="0"/>
              </a:spcAft>
              <a:buSzPts val="1500"/>
              <a:buChar char="◊"/>
              <a:defRPr sz="1500"/>
            </a:lvl3pPr>
            <a:lvl4pPr indent="-314325" lvl="3" marL="1828800" algn="l">
              <a:lnSpc>
                <a:spcPct val="150000"/>
              </a:lnSpc>
              <a:spcBef>
                <a:spcPts val="270"/>
              </a:spcBef>
              <a:spcAft>
                <a:spcPts val="0"/>
              </a:spcAft>
              <a:buSzPts val="1350"/>
              <a:buChar char="◊"/>
              <a:defRPr sz="1350"/>
            </a:lvl4pPr>
            <a:lvl5pPr indent="-314325" lvl="4" marL="2286000" algn="l">
              <a:lnSpc>
                <a:spcPct val="150000"/>
              </a:lnSpc>
              <a:spcBef>
                <a:spcPts val="270"/>
              </a:spcBef>
              <a:spcAft>
                <a:spcPts val="0"/>
              </a:spcAft>
              <a:buSzPts val="1350"/>
              <a:buChar char="◊"/>
              <a:defRPr sz="1350"/>
            </a:lvl5pPr>
            <a:lvl6pPr indent="-314325" lvl="5" marL="2743200" algn="l">
              <a:lnSpc>
                <a:spcPct val="150000"/>
              </a:lnSpc>
              <a:spcBef>
                <a:spcPts val="270"/>
              </a:spcBef>
              <a:spcAft>
                <a:spcPts val="0"/>
              </a:spcAft>
              <a:buSzPts val="1350"/>
              <a:buChar char="◊"/>
              <a:defRPr sz="1350"/>
            </a:lvl6pPr>
            <a:lvl7pPr indent="-314325" lvl="6" marL="3200400" algn="l">
              <a:lnSpc>
                <a:spcPct val="150000"/>
              </a:lnSpc>
              <a:spcBef>
                <a:spcPts val="270"/>
              </a:spcBef>
              <a:spcAft>
                <a:spcPts val="0"/>
              </a:spcAft>
              <a:buSzPts val="1350"/>
              <a:buChar char="◊"/>
              <a:defRPr sz="1350"/>
            </a:lvl7pPr>
            <a:lvl8pPr indent="-314325" lvl="7" marL="3657600" algn="l">
              <a:lnSpc>
                <a:spcPct val="150000"/>
              </a:lnSpc>
              <a:spcBef>
                <a:spcPts val="270"/>
              </a:spcBef>
              <a:spcAft>
                <a:spcPts val="0"/>
              </a:spcAft>
              <a:buSzPts val="1350"/>
              <a:buChar char="◊"/>
              <a:defRPr sz="1350"/>
            </a:lvl8pPr>
            <a:lvl9pPr indent="-314325" lvl="8" marL="4114800" algn="l">
              <a:lnSpc>
                <a:spcPct val="150000"/>
              </a:lnSpc>
              <a:spcBef>
                <a:spcPts val="270"/>
              </a:spcBef>
              <a:spcAft>
                <a:spcPts val="0"/>
              </a:spcAft>
              <a:buSzPts val="1350"/>
              <a:buChar char="◊"/>
              <a:defRPr sz="1350"/>
            </a:lvl9pPr>
          </a:lstStyle>
          <a:p/>
        </p:txBody>
      </p:sp>
      <p:sp>
        <p:nvSpPr>
          <p:cNvPr id="39" name="Google Shape;39;p15"/>
          <p:cNvSpPr txBox="1"/>
          <p:nvPr>
            <p:ph idx="2" type="body"/>
          </p:nvPr>
        </p:nvSpPr>
        <p:spPr>
          <a:xfrm>
            <a:off x="6236536" y="1269304"/>
            <a:ext cx="5760000" cy="4860000"/>
          </a:xfrm>
          <a:prstGeom prst="rect">
            <a:avLst/>
          </a:prstGeom>
          <a:noFill/>
          <a:ln>
            <a:noFill/>
          </a:ln>
        </p:spPr>
        <p:txBody>
          <a:bodyPr anchorCtr="0" anchor="t" bIns="45700" lIns="91425" spcFirstLastPara="1" rIns="91425" wrap="square" tIns="45700">
            <a:noAutofit/>
          </a:bodyPr>
          <a:lstStyle>
            <a:lvl1pPr indent="-308610" lvl="0" marL="457200" algn="l">
              <a:lnSpc>
                <a:spcPct val="150000"/>
              </a:lnSpc>
              <a:spcBef>
                <a:spcPts val="420"/>
              </a:spcBef>
              <a:spcAft>
                <a:spcPts val="0"/>
              </a:spcAft>
              <a:buSzPts val="1260"/>
              <a:buChar char="⚪"/>
              <a:defRPr sz="2100"/>
            </a:lvl1pPr>
            <a:lvl2pPr indent="-342900" lvl="1" marL="914400" algn="l">
              <a:lnSpc>
                <a:spcPct val="150000"/>
              </a:lnSpc>
              <a:spcBef>
                <a:spcPts val="360"/>
              </a:spcBef>
              <a:spcAft>
                <a:spcPts val="0"/>
              </a:spcAft>
              <a:buSzPts val="1800"/>
              <a:buChar char="◊"/>
              <a:defRPr sz="1800"/>
            </a:lvl2pPr>
            <a:lvl3pPr indent="-323850" lvl="2" marL="1371600" algn="l">
              <a:lnSpc>
                <a:spcPct val="150000"/>
              </a:lnSpc>
              <a:spcBef>
                <a:spcPts val="300"/>
              </a:spcBef>
              <a:spcAft>
                <a:spcPts val="0"/>
              </a:spcAft>
              <a:buSzPts val="1500"/>
              <a:buChar char="◊"/>
              <a:defRPr sz="1500"/>
            </a:lvl3pPr>
            <a:lvl4pPr indent="-314325" lvl="3" marL="1828800" algn="l">
              <a:lnSpc>
                <a:spcPct val="150000"/>
              </a:lnSpc>
              <a:spcBef>
                <a:spcPts val="270"/>
              </a:spcBef>
              <a:spcAft>
                <a:spcPts val="0"/>
              </a:spcAft>
              <a:buSzPts val="1350"/>
              <a:buChar char="◊"/>
              <a:defRPr sz="1350"/>
            </a:lvl4pPr>
            <a:lvl5pPr indent="-314325" lvl="4" marL="2286000" algn="l">
              <a:lnSpc>
                <a:spcPct val="150000"/>
              </a:lnSpc>
              <a:spcBef>
                <a:spcPts val="270"/>
              </a:spcBef>
              <a:spcAft>
                <a:spcPts val="0"/>
              </a:spcAft>
              <a:buSzPts val="1350"/>
              <a:buChar char="◊"/>
              <a:defRPr sz="1350"/>
            </a:lvl5pPr>
            <a:lvl6pPr indent="-314325" lvl="5" marL="2743200" algn="l">
              <a:lnSpc>
                <a:spcPct val="150000"/>
              </a:lnSpc>
              <a:spcBef>
                <a:spcPts val="270"/>
              </a:spcBef>
              <a:spcAft>
                <a:spcPts val="0"/>
              </a:spcAft>
              <a:buSzPts val="1350"/>
              <a:buChar char="◊"/>
              <a:defRPr sz="1350"/>
            </a:lvl6pPr>
            <a:lvl7pPr indent="-314325" lvl="6" marL="3200400" algn="l">
              <a:lnSpc>
                <a:spcPct val="150000"/>
              </a:lnSpc>
              <a:spcBef>
                <a:spcPts val="270"/>
              </a:spcBef>
              <a:spcAft>
                <a:spcPts val="0"/>
              </a:spcAft>
              <a:buSzPts val="1350"/>
              <a:buChar char="◊"/>
              <a:defRPr sz="1350"/>
            </a:lvl7pPr>
            <a:lvl8pPr indent="-314325" lvl="7" marL="3657600" algn="l">
              <a:lnSpc>
                <a:spcPct val="150000"/>
              </a:lnSpc>
              <a:spcBef>
                <a:spcPts val="270"/>
              </a:spcBef>
              <a:spcAft>
                <a:spcPts val="0"/>
              </a:spcAft>
              <a:buSzPts val="1350"/>
              <a:buChar char="◊"/>
              <a:defRPr sz="1350"/>
            </a:lvl8pPr>
            <a:lvl9pPr indent="-314325" lvl="8" marL="4114800" algn="l">
              <a:lnSpc>
                <a:spcPct val="150000"/>
              </a:lnSpc>
              <a:spcBef>
                <a:spcPts val="270"/>
              </a:spcBef>
              <a:spcAft>
                <a:spcPts val="0"/>
              </a:spcAft>
              <a:buSzPts val="1350"/>
              <a:buChar char="◊"/>
              <a:defRPr sz="1350"/>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6"/>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ontent">
  <p:cSld name="23_Content">
    <p:spTree>
      <p:nvGrpSpPr>
        <p:cNvPr id="42" name="Shape 42"/>
        <p:cNvGrpSpPr/>
        <p:nvPr/>
      </p:nvGrpSpPr>
      <p:grpSpPr>
        <a:xfrm>
          <a:off x="0" y="0"/>
          <a:ext cx="0" cy="0"/>
          <a:chOff x="0" y="0"/>
          <a:chExt cx="0" cy="0"/>
        </a:xfrm>
      </p:grpSpPr>
      <p:sp>
        <p:nvSpPr>
          <p:cNvPr id="43" name="Google Shape;43;p17"/>
          <p:cNvSpPr txBox="1"/>
          <p:nvPr>
            <p:ph type="title"/>
          </p:nvPr>
        </p:nvSpPr>
        <p:spPr>
          <a:xfrm>
            <a:off x="1049875" y="0"/>
            <a:ext cx="10878900" cy="900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 type="body"/>
          </p:nvPr>
        </p:nvSpPr>
        <p:spPr>
          <a:xfrm>
            <a:off x="288515" y="1117600"/>
            <a:ext cx="11740504" cy="5259517"/>
          </a:xfrm>
          <a:prstGeom prst="rect">
            <a:avLst/>
          </a:prstGeom>
          <a:noFill/>
          <a:ln>
            <a:noFill/>
          </a:ln>
        </p:spPr>
        <p:txBody>
          <a:bodyPr anchorCtr="0" anchor="t" bIns="45700" lIns="91425" spcFirstLastPara="1" rIns="91425" wrap="square" tIns="45700">
            <a:noAutofit/>
          </a:bodyPr>
          <a:lstStyle>
            <a:lvl1pPr indent="-320040" lvl="0" marL="457200" algn="just">
              <a:lnSpc>
                <a:spcPct val="150000"/>
              </a:lnSpc>
              <a:spcBef>
                <a:spcPts val="480"/>
              </a:spcBef>
              <a:spcAft>
                <a:spcPts val="0"/>
              </a:spcAft>
              <a:buSzPts val="1440"/>
              <a:buChar char="⚪"/>
              <a:defRPr>
                <a:latin typeface="Source Sans Pro"/>
                <a:ea typeface="Source Sans Pro"/>
                <a:cs typeface="Source Sans Pro"/>
                <a:sym typeface="Source Sans Pro"/>
              </a:defRPr>
            </a:lvl1pPr>
            <a:lvl2pPr indent="-381000" lvl="1" marL="914400" algn="just">
              <a:lnSpc>
                <a:spcPct val="100000"/>
              </a:lnSpc>
              <a:spcBef>
                <a:spcPts val="480"/>
              </a:spcBef>
              <a:spcAft>
                <a:spcPts val="0"/>
              </a:spcAft>
              <a:buSzPts val="2400"/>
              <a:buChar char="◊"/>
              <a:defRPr>
                <a:latin typeface="Source Sans Pro"/>
                <a:ea typeface="Source Sans Pro"/>
                <a:cs typeface="Source Sans Pro"/>
                <a:sym typeface="Source Sans Pro"/>
              </a:defRPr>
            </a:lvl2pPr>
            <a:lvl3pPr indent="-364045" lvl="2" marL="1371600" algn="just">
              <a:lnSpc>
                <a:spcPct val="100000"/>
              </a:lnSpc>
              <a:spcBef>
                <a:spcPts val="427"/>
              </a:spcBef>
              <a:spcAft>
                <a:spcPts val="0"/>
              </a:spcAft>
              <a:buSzPts val="2133"/>
              <a:buChar char="◊"/>
              <a:defRPr sz="2133">
                <a:latin typeface="Source Sans Pro"/>
                <a:ea typeface="Source Sans Pro"/>
                <a:cs typeface="Source Sans Pro"/>
                <a:sym typeface="Source Sans Pro"/>
              </a:defRPr>
            </a:lvl3pPr>
            <a:lvl4pPr indent="-342900" lvl="3" marL="1828800" algn="just">
              <a:lnSpc>
                <a:spcPct val="100000"/>
              </a:lnSpc>
              <a:spcBef>
                <a:spcPts val="360"/>
              </a:spcBef>
              <a:spcAft>
                <a:spcPts val="0"/>
              </a:spcAft>
              <a:buSzPts val="1800"/>
              <a:buChar char="◊"/>
              <a:defRPr>
                <a:latin typeface="Source Sans Pro"/>
                <a:ea typeface="Source Sans Pro"/>
                <a:cs typeface="Source Sans Pro"/>
                <a:sym typeface="Source Sans Pro"/>
              </a:defRPr>
            </a:lvl4pPr>
            <a:lvl5pPr indent="-330200" lvl="4" marL="2286000" algn="just">
              <a:lnSpc>
                <a:spcPct val="100000"/>
              </a:lnSpc>
              <a:spcBef>
                <a:spcPts val="320"/>
              </a:spcBef>
              <a:spcAft>
                <a:spcPts val="0"/>
              </a:spcAft>
              <a:buSzPts val="1600"/>
              <a:buChar char="◊"/>
              <a:defRPr>
                <a:latin typeface="Source Sans Pro"/>
                <a:ea typeface="Source Sans Pro"/>
                <a:cs typeface="Source Sans Pro"/>
                <a:sym typeface="Source Sans Pro"/>
              </a:defRPr>
            </a:lvl5pPr>
            <a:lvl6pPr indent="-342900" lvl="5" marL="2743200" algn="l">
              <a:lnSpc>
                <a:spcPct val="150000"/>
              </a:lnSpc>
              <a:spcBef>
                <a:spcPts val="360"/>
              </a:spcBef>
              <a:spcAft>
                <a:spcPts val="0"/>
              </a:spcAft>
              <a:buSzPts val="1800"/>
              <a:buChar char="◊"/>
              <a:defRPr/>
            </a:lvl6pPr>
            <a:lvl7pPr indent="-342900" lvl="6" marL="3200400" algn="l">
              <a:lnSpc>
                <a:spcPct val="150000"/>
              </a:lnSpc>
              <a:spcBef>
                <a:spcPts val="360"/>
              </a:spcBef>
              <a:spcAft>
                <a:spcPts val="0"/>
              </a:spcAft>
              <a:buSzPts val="1800"/>
              <a:buChar char="◊"/>
              <a:defRPr/>
            </a:lvl7pPr>
            <a:lvl8pPr indent="-342900" lvl="7" marL="3657600" algn="l">
              <a:lnSpc>
                <a:spcPct val="150000"/>
              </a:lnSpc>
              <a:spcBef>
                <a:spcPts val="360"/>
              </a:spcBef>
              <a:spcAft>
                <a:spcPts val="0"/>
              </a:spcAft>
              <a:buSzPts val="1800"/>
              <a:buChar char="◊"/>
              <a:defRPr/>
            </a:lvl8pPr>
            <a:lvl9pPr indent="-342900" lvl="8" marL="4114800" algn="l">
              <a:lnSpc>
                <a:spcPct val="150000"/>
              </a:lnSpc>
              <a:spcBef>
                <a:spcPts val="360"/>
              </a:spcBef>
              <a:spcAft>
                <a:spcPts val="0"/>
              </a:spcAft>
              <a:buSzPts val="1800"/>
              <a:buChar char="◊"/>
              <a:defRPr/>
            </a:lvl9pPr>
          </a:lstStyle>
          <a:p/>
        </p:txBody>
      </p:sp>
      <p:sp>
        <p:nvSpPr>
          <p:cNvPr id="45" name="Google Shape;45;p17"/>
          <p:cNvSpPr txBox="1"/>
          <p:nvPr>
            <p:ph idx="12" type="sldNum"/>
          </p:nvPr>
        </p:nvSpPr>
        <p:spPr>
          <a:xfrm>
            <a:off x="8611407" y="6377118"/>
            <a:ext cx="3417611" cy="366183"/>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fr-FR"/>
              <a:t>‹#›</a:t>
            </a:fld>
            <a:r>
              <a:rPr b="0" lang="fr-FR"/>
              <a:t>/42</a:t>
            </a:r>
            <a:endParaRPr b="0">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8"/>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b="1"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300"/>
              </a:spcBef>
              <a:spcAft>
                <a:spcPts val="0"/>
              </a:spcAft>
              <a:buSzPts val="900"/>
              <a:buNone/>
              <a:defRPr sz="1500"/>
            </a:lvl1pPr>
            <a:lvl2pPr indent="-228600" lvl="1" marL="914400" algn="l">
              <a:lnSpc>
                <a:spcPct val="150000"/>
              </a:lnSpc>
              <a:spcBef>
                <a:spcPts val="270"/>
              </a:spcBef>
              <a:spcAft>
                <a:spcPts val="0"/>
              </a:spcAft>
              <a:buSzPts val="1350"/>
              <a:buNone/>
              <a:defRPr sz="1350"/>
            </a:lvl2pPr>
            <a:lvl3pPr indent="-228600" lvl="2" marL="1371600" algn="l">
              <a:lnSpc>
                <a:spcPct val="150000"/>
              </a:lnSpc>
              <a:spcBef>
                <a:spcPts val="240"/>
              </a:spcBef>
              <a:spcAft>
                <a:spcPts val="0"/>
              </a:spcAft>
              <a:buSzPts val="1200"/>
              <a:buNone/>
              <a:defRPr sz="1200"/>
            </a:lvl3pPr>
            <a:lvl4pPr indent="-228600" lvl="3" marL="1828800" algn="l">
              <a:lnSpc>
                <a:spcPct val="150000"/>
              </a:lnSpc>
              <a:spcBef>
                <a:spcPts val="210"/>
              </a:spcBef>
              <a:spcAft>
                <a:spcPts val="0"/>
              </a:spcAft>
              <a:buSzPts val="1050"/>
              <a:buNone/>
              <a:defRPr sz="1050"/>
            </a:lvl4pPr>
            <a:lvl5pPr indent="-228600" lvl="4" marL="2286000" algn="l">
              <a:lnSpc>
                <a:spcPct val="150000"/>
              </a:lnSpc>
              <a:spcBef>
                <a:spcPts val="210"/>
              </a:spcBef>
              <a:spcAft>
                <a:spcPts val="0"/>
              </a:spcAft>
              <a:buSzPts val="1050"/>
              <a:buNone/>
              <a:defRPr sz="1050"/>
            </a:lvl5pPr>
            <a:lvl6pPr indent="-228600" lvl="5" marL="2743200" algn="l">
              <a:lnSpc>
                <a:spcPct val="150000"/>
              </a:lnSpc>
              <a:spcBef>
                <a:spcPts val="210"/>
              </a:spcBef>
              <a:spcAft>
                <a:spcPts val="0"/>
              </a:spcAft>
              <a:buSzPts val="1050"/>
              <a:buNone/>
              <a:defRPr sz="1050"/>
            </a:lvl6pPr>
            <a:lvl7pPr indent="-228600" lvl="6" marL="3200400" algn="l">
              <a:lnSpc>
                <a:spcPct val="150000"/>
              </a:lnSpc>
              <a:spcBef>
                <a:spcPts val="210"/>
              </a:spcBef>
              <a:spcAft>
                <a:spcPts val="0"/>
              </a:spcAft>
              <a:buSzPts val="1050"/>
              <a:buNone/>
              <a:defRPr sz="1050"/>
            </a:lvl7pPr>
            <a:lvl8pPr indent="-228600" lvl="7" marL="3657600" algn="l">
              <a:lnSpc>
                <a:spcPct val="150000"/>
              </a:lnSpc>
              <a:spcBef>
                <a:spcPts val="210"/>
              </a:spcBef>
              <a:spcAft>
                <a:spcPts val="0"/>
              </a:spcAft>
              <a:buSzPts val="1050"/>
              <a:buNone/>
              <a:defRPr sz="1050"/>
            </a:lvl8pPr>
            <a:lvl9pPr indent="-228600" lvl="8" marL="4114800" algn="l">
              <a:lnSpc>
                <a:spcPct val="150000"/>
              </a:lnSpc>
              <a:spcBef>
                <a:spcPts val="210"/>
              </a:spcBef>
              <a:spcAft>
                <a:spcPts val="0"/>
              </a:spcAft>
              <a:buSzPts val="1050"/>
              <a:buNone/>
              <a:defRPr sz="1050"/>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9"/>
          <p:cNvSpPr txBox="1"/>
          <p:nvPr>
            <p:ph type="title"/>
          </p:nvPr>
        </p:nvSpPr>
        <p:spPr>
          <a:xfrm>
            <a:off x="609600" y="274638"/>
            <a:ext cx="109728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360"/>
              </a:spcBef>
              <a:spcAft>
                <a:spcPts val="0"/>
              </a:spcAft>
              <a:buSzPts val="1080"/>
              <a:buNone/>
              <a:defRPr b="1" sz="1800"/>
            </a:lvl1pPr>
            <a:lvl2pPr indent="-228600" lvl="1" marL="914400" algn="l">
              <a:lnSpc>
                <a:spcPct val="150000"/>
              </a:lnSpc>
              <a:spcBef>
                <a:spcPts val="300"/>
              </a:spcBef>
              <a:spcAft>
                <a:spcPts val="0"/>
              </a:spcAft>
              <a:buSzPts val="1500"/>
              <a:buNone/>
              <a:defRPr b="1" sz="1500"/>
            </a:lvl2pPr>
            <a:lvl3pPr indent="-228600" lvl="2" marL="1371600" algn="l">
              <a:lnSpc>
                <a:spcPct val="150000"/>
              </a:lnSpc>
              <a:spcBef>
                <a:spcPts val="270"/>
              </a:spcBef>
              <a:spcAft>
                <a:spcPts val="0"/>
              </a:spcAft>
              <a:buSzPts val="1350"/>
              <a:buNone/>
              <a:defRPr b="1" sz="1350"/>
            </a:lvl3pPr>
            <a:lvl4pPr indent="-228600" lvl="3" marL="1828800" algn="l">
              <a:lnSpc>
                <a:spcPct val="150000"/>
              </a:lnSpc>
              <a:spcBef>
                <a:spcPts val="240"/>
              </a:spcBef>
              <a:spcAft>
                <a:spcPts val="0"/>
              </a:spcAft>
              <a:buSzPts val="1200"/>
              <a:buNone/>
              <a:defRPr b="1" sz="1200"/>
            </a:lvl4pPr>
            <a:lvl5pPr indent="-228600" lvl="4" marL="2286000" algn="l">
              <a:lnSpc>
                <a:spcPct val="150000"/>
              </a:lnSpc>
              <a:spcBef>
                <a:spcPts val="240"/>
              </a:spcBef>
              <a:spcAft>
                <a:spcPts val="0"/>
              </a:spcAft>
              <a:buSzPts val="1200"/>
              <a:buNone/>
              <a:defRPr b="1" sz="1200"/>
            </a:lvl5pPr>
            <a:lvl6pPr indent="-228600" lvl="5" marL="2743200" algn="l">
              <a:lnSpc>
                <a:spcPct val="150000"/>
              </a:lnSpc>
              <a:spcBef>
                <a:spcPts val="240"/>
              </a:spcBef>
              <a:spcAft>
                <a:spcPts val="0"/>
              </a:spcAft>
              <a:buSzPts val="1200"/>
              <a:buNone/>
              <a:defRPr b="1" sz="1200"/>
            </a:lvl6pPr>
            <a:lvl7pPr indent="-228600" lvl="6" marL="3200400" algn="l">
              <a:lnSpc>
                <a:spcPct val="150000"/>
              </a:lnSpc>
              <a:spcBef>
                <a:spcPts val="240"/>
              </a:spcBef>
              <a:spcAft>
                <a:spcPts val="0"/>
              </a:spcAft>
              <a:buSzPts val="1200"/>
              <a:buNone/>
              <a:defRPr b="1" sz="1200"/>
            </a:lvl7pPr>
            <a:lvl8pPr indent="-228600" lvl="7" marL="3657600" algn="l">
              <a:lnSpc>
                <a:spcPct val="150000"/>
              </a:lnSpc>
              <a:spcBef>
                <a:spcPts val="240"/>
              </a:spcBef>
              <a:spcAft>
                <a:spcPts val="0"/>
              </a:spcAft>
              <a:buSzPts val="1200"/>
              <a:buNone/>
              <a:defRPr b="1" sz="1200"/>
            </a:lvl8pPr>
            <a:lvl9pPr indent="-228600" lvl="8" marL="4114800" algn="l">
              <a:lnSpc>
                <a:spcPct val="150000"/>
              </a:lnSpc>
              <a:spcBef>
                <a:spcPts val="240"/>
              </a:spcBef>
              <a:spcAft>
                <a:spcPts val="0"/>
              </a:spcAft>
              <a:buSzPts val="1200"/>
              <a:buNone/>
              <a:defRPr b="1" sz="1200"/>
            </a:lvl9pPr>
          </a:lstStyle>
          <a:p/>
        </p:txBody>
      </p:sp>
      <p:sp>
        <p:nvSpPr>
          <p:cNvPr id="52" name="Google Shape;52;p1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sz="1800"/>
            </a:lvl1pPr>
            <a:lvl2pPr indent="-323850" lvl="1" marL="914400" algn="l">
              <a:lnSpc>
                <a:spcPct val="150000"/>
              </a:lnSpc>
              <a:spcBef>
                <a:spcPts val="300"/>
              </a:spcBef>
              <a:spcAft>
                <a:spcPts val="0"/>
              </a:spcAft>
              <a:buSzPts val="1500"/>
              <a:buChar char="◊"/>
              <a:defRPr sz="1500"/>
            </a:lvl2pPr>
            <a:lvl3pPr indent="-314325" lvl="2" marL="1371600" algn="l">
              <a:lnSpc>
                <a:spcPct val="150000"/>
              </a:lnSpc>
              <a:spcBef>
                <a:spcPts val="270"/>
              </a:spcBef>
              <a:spcAft>
                <a:spcPts val="0"/>
              </a:spcAft>
              <a:buSzPts val="1350"/>
              <a:buChar char="◊"/>
              <a:defRPr sz="1350"/>
            </a:lvl3pPr>
            <a:lvl4pPr indent="-304800" lvl="3" marL="1828800" algn="l">
              <a:lnSpc>
                <a:spcPct val="150000"/>
              </a:lnSpc>
              <a:spcBef>
                <a:spcPts val="240"/>
              </a:spcBef>
              <a:spcAft>
                <a:spcPts val="0"/>
              </a:spcAft>
              <a:buSzPts val="1200"/>
              <a:buChar char="◊"/>
              <a:defRPr sz="1200"/>
            </a:lvl4pPr>
            <a:lvl5pPr indent="-304800" lvl="4" marL="2286000" algn="l">
              <a:lnSpc>
                <a:spcPct val="150000"/>
              </a:lnSpc>
              <a:spcBef>
                <a:spcPts val="240"/>
              </a:spcBef>
              <a:spcAft>
                <a:spcPts val="0"/>
              </a:spcAft>
              <a:buSzPts val="1200"/>
              <a:buChar char="◊"/>
              <a:defRPr sz="1200"/>
            </a:lvl5pPr>
            <a:lvl6pPr indent="-304800" lvl="5" marL="2743200" algn="l">
              <a:lnSpc>
                <a:spcPct val="150000"/>
              </a:lnSpc>
              <a:spcBef>
                <a:spcPts val="240"/>
              </a:spcBef>
              <a:spcAft>
                <a:spcPts val="0"/>
              </a:spcAft>
              <a:buSzPts val="1200"/>
              <a:buChar char="◊"/>
              <a:defRPr sz="1200"/>
            </a:lvl6pPr>
            <a:lvl7pPr indent="-304800" lvl="6" marL="3200400" algn="l">
              <a:lnSpc>
                <a:spcPct val="150000"/>
              </a:lnSpc>
              <a:spcBef>
                <a:spcPts val="240"/>
              </a:spcBef>
              <a:spcAft>
                <a:spcPts val="0"/>
              </a:spcAft>
              <a:buSzPts val="1200"/>
              <a:buChar char="◊"/>
              <a:defRPr sz="1200"/>
            </a:lvl7pPr>
            <a:lvl8pPr indent="-304800" lvl="7" marL="3657600" algn="l">
              <a:lnSpc>
                <a:spcPct val="150000"/>
              </a:lnSpc>
              <a:spcBef>
                <a:spcPts val="240"/>
              </a:spcBef>
              <a:spcAft>
                <a:spcPts val="0"/>
              </a:spcAft>
              <a:buSzPts val="1200"/>
              <a:buChar char="◊"/>
              <a:defRPr sz="1200"/>
            </a:lvl8pPr>
            <a:lvl9pPr indent="-304800" lvl="8" marL="4114800" algn="l">
              <a:lnSpc>
                <a:spcPct val="150000"/>
              </a:lnSpc>
              <a:spcBef>
                <a:spcPts val="240"/>
              </a:spcBef>
              <a:spcAft>
                <a:spcPts val="0"/>
              </a:spcAft>
              <a:buSzPts val="1200"/>
              <a:buChar char="◊"/>
              <a:defRPr sz="1200"/>
            </a:lvl9pPr>
          </a:lstStyle>
          <a:p/>
        </p:txBody>
      </p:sp>
      <p:sp>
        <p:nvSpPr>
          <p:cNvPr id="53" name="Google Shape;53;p19"/>
          <p:cNvSpPr txBox="1"/>
          <p:nvPr>
            <p:ph idx="3" type="body"/>
          </p:nvPr>
        </p:nvSpPr>
        <p:spPr>
          <a:xfrm>
            <a:off x="6193369"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360"/>
              </a:spcBef>
              <a:spcAft>
                <a:spcPts val="0"/>
              </a:spcAft>
              <a:buSzPts val="1080"/>
              <a:buNone/>
              <a:defRPr b="1" sz="1800"/>
            </a:lvl1pPr>
            <a:lvl2pPr indent="-228600" lvl="1" marL="914400" algn="l">
              <a:lnSpc>
                <a:spcPct val="150000"/>
              </a:lnSpc>
              <a:spcBef>
                <a:spcPts val="300"/>
              </a:spcBef>
              <a:spcAft>
                <a:spcPts val="0"/>
              </a:spcAft>
              <a:buSzPts val="1500"/>
              <a:buNone/>
              <a:defRPr b="1" sz="1500"/>
            </a:lvl2pPr>
            <a:lvl3pPr indent="-228600" lvl="2" marL="1371600" algn="l">
              <a:lnSpc>
                <a:spcPct val="150000"/>
              </a:lnSpc>
              <a:spcBef>
                <a:spcPts val="270"/>
              </a:spcBef>
              <a:spcAft>
                <a:spcPts val="0"/>
              </a:spcAft>
              <a:buSzPts val="1350"/>
              <a:buNone/>
              <a:defRPr b="1" sz="1350"/>
            </a:lvl3pPr>
            <a:lvl4pPr indent="-228600" lvl="3" marL="1828800" algn="l">
              <a:lnSpc>
                <a:spcPct val="150000"/>
              </a:lnSpc>
              <a:spcBef>
                <a:spcPts val="240"/>
              </a:spcBef>
              <a:spcAft>
                <a:spcPts val="0"/>
              </a:spcAft>
              <a:buSzPts val="1200"/>
              <a:buNone/>
              <a:defRPr b="1" sz="1200"/>
            </a:lvl4pPr>
            <a:lvl5pPr indent="-228600" lvl="4" marL="2286000" algn="l">
              <a:lnSpc>
                <a:spcPct val="150000"/>
              </a:lnSpc>
              <a:spcBef>
                <a:spcPts val="240"/>
              </a:spcBef>
              <a:spcAft>
                <a:spcPts val="0"/>
              </a:spcAft>
              <a:buSzPts val="1200"/>
              <a:buNone/>
              <a:defRPr b="1" sz="1200"/>
            </a:lvl5pPr>
            <a:lvl6pPr indent="-228600" lvl="5" marL="2743200" algn="l">
              <a:lnSpc>
                <a:spcPct val="150000"/>
              </a:lnSpc>
              <a:spcBef>
                <a:spcPts val="240"/>
              </a:spcBef>
              <a:spcAft>
                <a:spcPts val="0"/>
              </a:spcAft>
              <a:buSzPts val="1200"/>
              <a:buNone/>
              <a:defRPr b="1" sz="1200"/>
            </a:lvl6pPr>
            <a:lvl7pPr indent="-228600" lvl="6" marL="3200400" algn="l">
              <a:lnSpc>
                <a:spcPct val="150000"/>
              </a:lnSpc>
              <a:spcBef>
                <a:spcPts val="240"/>
              </a:spcBef>
              <a:spcAft>
                <a:spcPts val="0"/>
              </a:spcAft>
              <a:buSzPts val="1200"/>
              <a:buNone/>
              <a:defRPr b="1" sz="1200"/>
            </a:lvl7pPr>
            <a:lvl8pPr indent="-228600" lvl="7" marL="3657600" algn="l">
              <a:lnSpc>
                <a:spcPct val="150000"/>
              </a:lnSpc>
              <a:spcBef>
                <a:spcPts val="240"/>
              </a:spcBef>
              <a:spcAft>
                <a:spcPts val="0"/>
              </a:spcAft>
              <a:buSzPts val="1200"/>
              <a:buNone/>
              <a:defRPr b="1" sz="1200"/>
            </a:lvl8pPr>
            <a:lvl9pPr indent="-228600" lvl="8" marL="4114800" algn="l">
              <a:lnSpc>
                <a:spcPct val="150000"/>
              </a:lnSpc>
              <a:spcBef>
                <a:spcPts val="240"/>
              </a:spcBef>
              <a:spcAft>
                <a:spcPts val="0"/>
              </a:spcAft>
              <a:buSzPts val="1200"/>
              <a:buNone/>
              <a:defRPr b="1" sz="1200"/>
            </a:lvl9pPr>
          </a:lstStyle>
          <a:p/>
        </p:txBody>
      </p:sp>
      <p:sp>
        <p:nvSpPr>
          <p:cNvPr id="54" name="Google Shape;54;p19"/>
          <p:cNvSpPr txBox="1"/>
          <p:nvPr>
            <p:ph idx="4" type="body"/>
          </p:nvPr>
        </p:nvSpPr>
        <p:spPr>
          <a:xfrm>
            <a:off x="6193369" y="2174875"/>
            <a:ext cx="5389033" cy="3951288"/>
          </a:xfrm>
          <a:prstGeom prst="rect">
            <a:avLst/>
          </a:prstGeom>
          <a:noFill/>
          <a:ln>
            <a:noFill/>
          </a:ln>
        </p:spPr>
        <p:txBody>
          <a:bodyPr anchorCtr="0" anchor="t" bIns="45700" lIns="91425" spcFirstLastPara="1" rIns="91425" wrap="square" tIns="45700">
            <a:noAutofit/>
          </a:bodyPr>
          <a:lstStyle>
            <a:lvl1pPr indent="-297180" lvl="0" marL="457200" algn="l">
              <a:lnSpc>
                <a:spcPct val="150000"/>
              </a:lnSpc>
              <a:spcBef>
                <a:spcPts val="360"/>
              </a:spcBef>
              <a:spcAft>
                <a:spcPts val="0"/>
              </a:spcAft>
              <a:buSzPts val="1080"/>
              <a:buChar char="⚪"/>
              <a:defRPr sz="1800"/>
            </a:lvl1pPr>
            <a:lvl2pPr indent="-323850" lvl="1" marL="914400" algn="l">
              <a:lnSpc>
                <a:spcPct val="150000"/>
              </a:lnSpc>
              <a:spcBef>
                <a:spcPts val="300"/>
              </a:spcBef>
              <a:spcAft>
                <a:spcPts val="0"/>
              </a:spcAft>
              <a:buSzPts val="1500"/>
              <a:buChar char="◊"/>
              <a:defRPr sz="1500"/>
            </a:lvl2pPr>
            <a:lvl3pPr indent="-314325" lvl="2" marL="1371600" algn="l">
              <a:lnSpc>
                <a:spcPct val="150000"/>
              </a:lnSpc>
              <a:spcBef>
                <a:spcPts val="270"/>
              </a:spcBef>
              <a:spcAft>
                <a:spcPts val="0"/>
              </a:spcAft>
              <a:buSzPts val="1350"/>
              <a:buChar char="◊"/>
              <a:defRPr sz="1350"/>
            </a:lvl3pPr>
            <a:lvl4pPr indent="-304800" lvl="3" marL="1828800" algn="l">
              <a:lnSpc>
                <a:spcPct val="150000"/>
              </a:lnSpc>
              <a:spcBef>
                <a:spcPts val="240"/>
              </a:spcBef>
              <a:spcAft>
                <a:spcPts val="0"/>
              </a:spcAft>
              <a:buSzPts val="1200"/>
              <a:buChar char="◊"/>
              <a:defRPr sz="1200"/>
            </a:lvl4pPr>
            <a:lvl5pPr indent="-304800" lvl="4" marL="2286000" algn="l">
              <a:lnSpc>
                <a:spcPct val="150000"/>
              </a:lnSpc>
              <a:spcBef>
                <a:spcPts val="240"/>
              </a:spcBef>
              <a:spcAft>
                <a:spcPts val="0"/>
              </a:spcAft>
              <a:buSzPts val="1200"/>
              <a:buChar char="◊"/>
              <a:defRPr sz="1200"/>
            </a:lvl5pPr>
            <a:lvl6pPr indent="-304800" lvl="5" marL="2743200" algn="l">
              <a:lnSpc>
                <a:spcPct val="150000"/>
              </a:lnSpc>
              <a:spcBef>
                <a:spcPts val="240"/>
              </a:spcBef>
              <a:spcAft>
                <a:spcPts val="0"/>
              </a:spcAft>
              <a:buSzPts val="1200"/>
              <a:buChar char="◊"/>
              <a:defRPr sz="1200"/>
            </a:lvl6pPr>
            <a:lvl7pPr indent="-304800" lvl="6" marL="3200400" algn="l">
              <a:lnSpc>
                <a:spcPct val="150000"/>
              </a:lnSpc>
              <a:spcBef>
                <a:spcPts val="240"/>
              </a:spcBef>
              <a:spcAft>
                <a:spcPts val="0"/>
              </a:spcAft>
              <a:buSzPts val="1200"/>
              <a:buChar char="◊"/>
              <a:defRPr sz="1200"/>
            </a:lvl7pPr>
            <a:lvl8pPr indent="-304800" lvl="7" marL="3657600" algn="l">
              <a:lnSpc>
                <a:spcPct val="150000"/>
              </a:lnSpc>
              <a:spcBef>
                <a:spcPts val="240"/>
              </a:spcBef>
              <a:spcAft>
                <a:spcPts val="0"/>
              </a:spcAft>
              <a:buSzPts val="1200"/>
              <a:buChar char="◊"/>
              <a:defRPr sz="1200"/>
            </a:lvl8pPr>
            <a:lvl9pPr indent="-304800" lvl="8" marL="4114800" algn="l">
              <a:lnSpc>
                <a:spcPct val="150000"/>
              </a:lnSpc>
              <a:spcBef>
                <a:spcPts val="240"/>
              </a:spcBef>
              <a:spcAft>
                <a:spcPts val="0"/>
              </a:spcAft>
              <a:buSzPts val="1200"/>
              <a:buChar char="◊"/>
              <a:defRPr sz="1200"/>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21"/>
          <p:cNvSpPr txBox="1"/>
          <p:nvPr>
            <p:ph type="title"/>
          </p:nvPr>
        </p:nvSpPr>
        <p:spPr>
          <a:xfrm>
            <a:off x="609602"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noAutofit/>
          </a:bodyPr>
          <a:lstStyle>
            <a:lvl1pPr indent="-320040" lvl="0" marL="457200" algn="l">
              <a:lnSpc>
                <a:spcPct val="150000"/>
              </a:lnSpc>
              <a:spcBef>
                <a:spcPts val="480"/>
              </a:spcBef>
              <a:spcAft>
                <a:spcPts val="0"/>
              </a:spcAft>
              <a:buSzPts val="1440"/>
              <a:buChar char="⚪"/>
              <a:defRPr sz="2400"/>
            </a:lvl1pPr>
            <a:lvl2pPr indent="-361950" lvl="1" marL="914400" algn="l">
              <a:lnSpc>
                <a:spcPct val="150000"/>
              </a:lnSpc>
              <a:spcBef>
                <a:spcPts val="420"/>
              </a:spcBef>
              <a:spcAft>
                <a:spcPts val="0"/>
              </a:spcAft>
              <a:buSzPts val="2100"/>
              <a:buChar char="◊"/>
              <a:defRPr sz="2100"/>
            </a:lvl2pPr>
            <a:lvl3pPr indent="-342900" lvl="2" marL="1371600" algn="l">
              <a:lnSpc>
                <a:spcPct val="150000"/>
              </a:lnSpc>
              <a:spcBef>
                <a:spcPts val="360"/>
              </a:spcBef>
              <a:spcAft>
                <a:spcPts val="0"/>
              </a:spcAft>
              <a:buSzPts val="1800"/>
              <a:buChar char="◊"/>
              <a:defRPr sz="1800"/>
            </a:lvl3pPr>
            <a:lvl4pPr indent="-323850" lvl="3" marL="1828800" algn="l">
              <a:lnSpc>
                <a:spcPct val="150000"/>
              </a:lnSpc>
              <a:spcBef>
                <a:spcPts val="300"/>
              </a:spcBef>
              <a:spcAft>
                <a:spcPts val="0"/>
              </a:spcAft>
              <a:buSzPts val="1500"/>
              <a:buChar char="◊"/>
              <a:defRPr sz="1500"/>
            </a:lvl4pPr>
            <a:lvl5pPr indent="-323850" lvl="4" marL="2286000" algn="l">
              <a:lnSpc>
                <a:spcPct val="150000"/>
              </a:lnSpc>
              <a:spcBef>
                <a:spcPts val="300"/>
              </a:spcBef>
              <a:spcAft>
                <a:spcPts val="0"/>
              </a:spcAft>
              <a:buSzPts val="1500"/>
              <a:buChar char="◊"/>
              <a:defRPr sz="1500"/>
            </a:lvl5pPr>
            <a:lvl6pPr indent="-323850" lvl="5" marL="2743200" algn="l">
              <a:lnSpc>
                <a:spcPct val="150000"/>
              </a:lnSpc>
              <a:spcBef>
                <a:spcPts val="300"/>
              </a:spcBef>
              <a:spcAft>
                <a:spcPts val="0"/>
              </a:spcAft>
              <a:buSzPts val="1500"/>
              <a:buChar char="◊"/>
              <a:defRPr sz="1500"/>
            </a:lvl6pPr>
            <a:lvl7pPr indent="-323850" lvl="6" marL="3200400" algn="l">
              <a:lnSpc>
                <a:spcPct val="150000"/>
              </a:lnSpc>
              <a:spcBef>
                <a:spcPts val="300"/>
              </a:spcBef>
              <a:spcAft>
                <a:spcPts val="0"/>
              </a:spcAft>
              <a:buSzPts val="1500"/>
              <a:buChar char="◊"/>
              <a:defRPr sz="1500"/>
            </a:lvl7pPr>
            <a:lvl8pPr indent="-323850" lvl="7" marL="3657600" algn="l">
              <a:lnSpc>
                <a:spcPct val="150000"/>
              </a:lnSpc>
              <a:spcBef>
                <a:spcPts val="300"/>
              </a:spcBef>
              <a:spcAft>
                <a:spcPts val="0"/>
              </a:spcAft>
              <a:buSzPts val="1500"/>
              <a:buChar char="◊"/>
              <a:defRPr sz="1500"/>
            </a:lvl8pPr>
            <a:lvl9pPr indent="-323850" lvl="8" marL="4114800" algn="l">
              <a:lnSpc>
                <a:spcPct val="150000"/>
              </a:lnSpc>
              <a:spcBef>
                <a:spcPts val="300"/>
              </a:spcBef>
              <a:spcAft>
                <a:spcPts val="0"/>
              </a:spcAft>
              <a:buSzPts val="1500"/>
              <a:buChar char="◊"/>
              <a:defRPr sz="1500"/>
            </a:lvl9pPr>
          </a:lstStyle>
          <a:p/>
        </p:txBody>
      </p:sp>
      <p:sp>
        <p:nvSpPr>
          <p:cNvPr id="59" name="Google Shape;59;p21"/>
          <p:cNvSpPr txBox="1"/>
          <p:nvPr>
            <p:ph idx="2" type="body"/>
          </p:nvPr>
        </p:nvSpPr>
        <p:spPr>
          <a:xfrm>
            <a:off x="609602" y="1435103"/>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210"/>
              </a:spcBef>
              <a:spcAft>
                <a:spcPts val="0"/>
              </a:spcAft>
              <a:buSzPts val="630"/>
              <a:buNone/>
              <a:defRPr sz="1050"/>
            </a:lvl1pPr>
            <a:lvl2pPr indent="-228600" lvl="1" marL="914400" algn="l">
              <a:lnSpc>
                <a:spcPct val="150000"/>
              </a:lnSpc>
              <a:spcBef>
                <a:spcPts val="180"/>
              </a:spcBef>
              <a:spcAft>
                <a:spcPts val="0"/>
              </a:spcAft>
              <a:buSzPts val="900"/>
              <a:buNone/>
              <a:defRPr sz="900"/>
            </a:lvl2pPr>
            <a:lvl3pPr indent="-228600" lvl="2" marL="1371600" algn="l">
              <a:lnSpc>
                <a:spcPct val="150000"/>
              </a:lnSpc>
              <a:spcBef>
                <a:spcPts val="150"/>
              </a:spcBef>
              <a:spcAft>
                <a:spcPts val="0"/>
              </a:spcAft>
              <a:buSzPts val="750"/>
              <a:buNone/>
              <a:defRPr sz="750"/>
            </a:lvl3pPr>
            <a:lvl4pPr indent="-228600" lvl="3" marL="1828800" algn="l">
              <a:lnSpc>
                <a:spcPct val="150000"/>
              </a:lnSpc>
              <a:spcBef>
                <a:spcPts val="135"/>
              </a:spcBef>
              <a:spcAft>
                <a:spcPts val="0"/>
              </a:spcAft>
              <a:buSzPts val="675"/>
              <a:buNone/>
              <a:defRPr sz="675"/>
            </a:lvl4pPr>
            <a:lvl5pPr indent="-228600" lvl="4" marL="2286000" algn="l">
              <a:lnSpc>
                <a:spcPct val="150000"/>
              </a:lnSpc>
              <a:spcBef>
                <a:spcPts val="135"/>
              </a:spcBef>
              <a:spcAft>
                <a:spcPts val="0"/>
              </a:spcAft>
              <a:buSzPts val="675"/>
              <a:buNone/>
              <a:defRPr sz="675"/>
            </a:lvl5pPr>
            <a:lvl6pPr indent="-228600" lvl="5" marL="2743200" algn="l">
              <a:lnSpc>
                <a:spcPct val="150000"/>
              </a:lnSpc>
              <a:spcBef>
                <a:spcPts val="135"/>
              </a:spcBef>
              <a:spcAft>
                <a:spcPts val="0"/>
              </a:spcAft>
              <a:buSzPts val="675"/>
              <a:buNone/>
              <a:defRPr sz="675"/>
            </a:lvl6pPr>
            <a:lvl7pPr indent="-228600" lvl="6" marL="3200400" algn="l">
              <a:lnSpc>
                <a:spcPct val="150000"/>
              </a:lnSpc>
              <a:spcBef>
                <a:spcPts val="135"/>
              </a:spcBef>
              <a:spcAft>
                <a:spcPts val="0"/>
              </a:spcAft>
              <a:buSzPts val="675"/>
              <a:buNone/>
              <a:defRPr sz="675"/>
            </a:lvl7pPr>
            <a:lvl8pPr indent="-228600" lvl="7" marL="3657600" algn="l">
              <a:lnSpc>
                <a:spcPct val="150000"/>
              </a:lnSpc>
              <a:spcBef>
                <a:spcPts val="135"/>
              </a:spcBef>
              <a:spcAft>
                <a:spcPts val="0"/>
              </a:spcAft>
              <a:buSzPts val="675"/>
              <a:buNone/>
              <a:defRPr sz="675"/>
            </a:lvl8pPr>
            <a:lvl9pPr indent="-228600" lvl="8" marL="4114800" algn="l">
              <a:lnSpc>
                <a:spcPct val="150000"/>
              </a:lnSpc>
              <a:spcBef>
                <a:spcPts val="135"/>
              </a:spcBef>
              <a:spcAft>
                <a:spcPts val="0"/>
              </a:spcAft>
              <a:buSzPts val="675"/>
              <a:buNone/>
              <a:defRPr sz="675"/>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theme" Target="../theme/theme1.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p:nvPr/>
        </p:nvSpPr>
        <p:spPr>
          <a:xfrm>
            <a:off x="0" y="1"/>
            <a:ext cx="12192000" cy="900000"/>
          </a:xfrm>
          <a:prstGeom prst="rect">
            <a:avLst/>
          </a:prstGeom>
          <a:solidFill>
            <a:srgbClr val="BFCF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ahoma"/>
              <a:ea typeface="Tahoma"/>
              <a:cs typeface="Tahoma"/>
              <a:sym typeface="Tahoma"/>
            </a:endParaRPr>
          </a:p>
        </p:txBody>
      </p:sp>
      <p:sp>
        <p:nvSpPr>
          <p:cNvPr id="11" name="Google Shape;11;p12"/>
          <p:cNvSpPr txBox="1"/>
          <p:nvPr>
            <p:ph type="title"/>
          </p:nvPr>
        </p:nvSpPr>
        <p:spPr>
          <a:xfrm>
            <a:off x="1049875" y="0"/>
            <a:ext cx="10878900" cy="900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3200" u="none" cap="none" strike="noStrike">
                <a:solidFill>
                  <a:schemeClr val="folHlink"/>
                </a:solidFill>
                <a:latin typeface="Levenim MT"/>
                <a:ea typeface="Levenim MT"/>
                <a:cs typeface="Levenim MT"/>
                <a:sym typeface="Levenim MT"/>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folHlink"/>
                </a:solidFill>
                <a:latin typeface="Levenim MT"/>
                <a:ea typeface="Levenim MT"/>
                <a:cs typeface="Levenim MT"/>
                <a:sym typeface="Levenim MT"/>
              </a:defRPr>
            </a:lvl9pPr>
          </a:lstStyle>
          <a:p/>
        </p:txBody>
      </p:sp>
      <p:sp>
        <p:nvSpPr>
          <p:cNvPr id="12" name="Google Shape;12;p12"/>
          <p:cNvSpPr txBox="1"/>
          <p:nvPr>
            <p:ph idx="1" type="body"/>
          </p:nvPr>
        </p:nvSpPr>
        <p:spPr>
          <a:xfrm>
            <a:off x="407368" y="1484784"/>
            <a:ext cx="11532749" cy="4363566"/>
          </a:xfrm>
          <a:prstGeom prst="rect">
            <a:avLst/>
          </a:prstGeom>
          <a:noFill/>
          <a:ln>
            <a:noFill/>
          </a:ln>
        </p:spPr>
        <p:txBody>
          <a:bodyPr anchorCtr="0" anchor="t" bIns="45700" lIns="91425" spcFirstLastPara="1" rIns="91425" wrap="square" tIns="45700">
            <a:noAutofit/>
          </a:bodyPr>
          <a:lstStyle>
            <a:lvl1pPr indent="-332740" lvl="0" marL="457200" marR="0" rtl="0" algn="l">
              <a:lnSpc>
                <a:spcPct val="150000"/>
              </a:lnSpc>
              <a:spcBef>
                <a:spcPts val="480"/>
              </a:spcBef>
              <a:spcAft>
                <a:spcPts val="0"/>
              </a:spcAft>
              <a:buClr>
                <a:schemeClr val="folHlink"/>
              </a:buClr>
              <a:buSzPts val="1640"/>
              <a:buFont typeface="Gill Sans"/>
              <a:buChar char="⚪"/>
              <a:defRPr b="0" i="0" sz="2600" u="none" cap="none" strike="noStrike">
                <a:solidFill>
                  <a:schemeClr val="dk2"/>
                </a:solidFill>
                <a:latin typeface="Gill Sans"/>
                <a:ea typeface="Gill Sans"/>
                <a:cs typeface="Gill Sans"/>
                <a:sym typeface="Gill Sans"/>
              </a:defRPr>
            </a:lvl1pPr>
            <a:lvl2pPr indent="-393700" lvl="1" marL="914400" marR="0" rtl="0" algn="l">
              <a:lnSpc>
                <a:spcPct val="150000"/>
              </a:lnSpc>
              <a:spcBef>
                <a:spcPts val="480"/>
              </a:spcBef>
              <a:spcAft>
                <a:spcPts val="0"/>
              </a:spcAft>
              <a:buClr>
                <a:schemeClr val="hlink"/>
              </a:buClr>
              <a:buSzPts val="2600"/>
              <a:buFont typeface="Gill Sans"/>
              <a:buChar char="◊"/>
              <a:defRPr b="0" i="0" sz="2600" u="none" cap="none" strike="noStrike">
                <a:solidFill>
                  <a:schemeClr val="dk2"/>
                </a:solidFill>
                <a:latin typeface="Gill Sans"/>
                <a:ea typeface="Gill Sans"/>
                <a:cs typeface="Gill Sans"/>
                <a:sym typeface="Gill Sans"/>
              </a:defRPr>
            </a:lvl2pPr>
            <a:lvl3pPr indent="-355600" lvl="2" marL="1371600" marR="0" rtl="0" algn="l">
              <a:lnSpc>
                <a:spcPct val="150000"/>
              </a:lnSpc>
              <a:spcBef>
                <a:spcPts val="360"/>
              </a:spcBef>
              <a:spcAft>
                <a:spcPts val="0"/>
              </a:spcAft>
              <a:buClr>
                <a:schemeClr val="folHlink"/>
              </a:buClr>
              <a:buSzPts val="2000"/>
              <a:buFont typeface="Gill Sans"/>
              <a:buChar char="◊"/>
              <a:defRPr b="0" i="0" sz="2000" u="none" cap="none" strike="noStrike">
                <a:solidFill>
                  <a:schemeClr val="dk2"/>
                </a:solidFill>
                <a:latin typeface="Gill Sans"/>
                <a:ea typeface="Gill Sans"/>
                <a:cs typeface="Gill Sans"/>
                <a:sym typeface="Gill Sans"/>
              </a:defRPr>
            </a:lvl3pPr>
            <a:lvl4pPr indent="-355600" lvl="3" marL="1828800" marR="0" rtl="0" algn="l">
              <a:lnSpc>
                <a:spcPct val="150000"/>
              </a:lnSpc>
              <a:spcBef>
                <a:spcPts val="360"/>
              </a:spcBef>
              <a:spcAft>
                <a:spcPts val="0"/>
              </a:spcAft>
              <a:buClr>
                <a:schemeClr val="accent2"/>
              </a:buClr>
              <a:buSzPts val="2000"/>
              <a:buFont typeface="Gill Sans"/>
              <a:buChar char="◊"/>
              <a:defRPr b="0" i="0" sz="2000" u="none" cap="none" strike="noStrike">
                <a:solidFill>
                  <a:schemeClr val="dk2"/>
                </a:solidFill>
                <a:latin typeface="Gill Sans"/>
                <a:ea typeface="Gill Sans"/>
                <a:cs typeface="Gill Sans"/>
                <a:sym typeface="Gill Sans"/>
              </a:defRPr>
            </a:lvl4pPr>
            <a:lvl5pPr indent="-342900" lvl="4" marL="2286000" marR="0" rtl="0" algn="l">
              <a:lnSpc>
                <a:spcPct val="150000"/>
              </a:lnSpc>
              <a:spcBef>
                <a:spcPts val="320"/>
              </a:spcBef>
              <a:spcAft>
                <a:spcPts val="0"/>
              </a:spcAft>
              <a:buClr>
                <a:schemeClr val="accent1"/>
              </a:buClr>
              <a:buSzPts val="1800"/>
              <a:buFont typeface="Gill Sans"/>
              <a:buChar char="◊"/>
              <a:defRPr b="0" i="0" sz="1800" u="none" cap="none" strike="noStrike">
                <a:solidFill>
                  <a:schemeClr val="dk2"/>
                </a:solidFill>
                <a:latin typeface="Gill Sans"/>
                <a:ea typeface="Gill Sans"/>
                <a:cs typeface="Gill Sans"/>
                <a:sym typeface="Gill Sans"/>
              </a:defRPr>
            </a:lvl5pPr>
            <a:lvl6pPr indent="-317500" lvl="5" marL="2743200" marR="0" rtl="0" algn="l">
              <a:lnSpc>
                <a:spcPct val="150000"/>
              </a:lnSpc>
              <a:spcBef>
                <a:spcPts val="240"/>
              </a:spcBef>
              <a:spcAft>
                <a:spcPts val="0"/>
              </a:spcAft>
              <a:buClr>
                <a:schemeClr val="accent1"/>
              </a:buClr>
              <a:buSzPts val="1400"/>
              <a:buFont typeface="Gill Sans"/>
              <a:buChar char="◊"/>
              <a:defRPr b="0" i="0" sz="1400" u="none" cap="none" strike="noStrike">
                <a:solidFill>
                  <a:schemeClr val="dk2"/>
                </a:solidFill>
                <a:latin typeface="Gill Sans"/>
                <a:ea typeface="Gill Sans"/>
                <a:cs typeface="Gill Sans"/>
                <a:sym typeface="Gill Sans"/>
              </a:defRPr>
            </a:lvl6pPr>
            <a:lvl7pPr indent="-317500" lvl="6" marL="3200400" marR="0" rtl="0" algn="l">
              <a:lnSpc>
                <a:spcPct val="150000"/>
              </a:lnSpc>
              <a:spcBef>
                <a:spcPts val="240"/>
              </a:spcBef>
              <a:spcAft>
                <a:spcPts val="0"/>
              </a:spcAft>
              <a:buClr>
                <a:schemeClr val="accent1"/>
              </a:buClr>
              <a:buSzPts val="1400"/>
              <a:buFont typeface="Gill Sans"/>
              <a:buChar char="◊"/>
              <a:defRPr b="0" i="0" sz="1400" u="none" cap="none" strike="noStrike">
                <a:solidFill>
                  <a:schemeClr val="dk2"/>
                </a:solidFill>
                <a:latin typeface="Gill Sans"/>
                <a:ea typeface="Gill Sans"/>
                <a:cs typeface="Gill Sans"/>
                <a:sym typeface="Gill Sans"/>
              </a:defRPr>
            </a:lvl7pPr>
            <a:lvl8pPr indent="-317500" lvl="7" marL="3657600" marR="0" rtl="0" algn="l">
              <a:lnSpc>
                <a:spcPct val="150000"/>
              </a:lnSpc>
              <a:spcBef>
                <a:spcPts val="240"/>
              </a:spcBef>
              <a:spcAft>
                <a:spcPts val="0"/>
              </a:spcAft>
              <a:buClr>
                <a:schemeClr val="accent1"/>
              </a:buClr>
              <a:buSzPts val="1400"/>
              <a:buFont typeface="Gill Sans"/>
              <a:buChar char="◊"/>
              <a:defRPr b="0" i="0" sz="1400" u="none" cap="none" strike="noStrike">
                <a:solidFill>
                  <a:schemeClr val="dk2"/>
                </a:solidFill>
                <a:latin typeface="Gill Sans"/>
                <a:ea typeface="Gill Sans"/>
                <a:cs typeface="Gill Sans"/>
                <a:sym typeface="Gill Sans"/>
              </a:defRPr>
            </a:lvl8pPr>
            <a:lvl9pPr indent="-317500" lvl="8" marL="4114800" marR="0" rtl="0" algn="l">
              <a:lnSpc>
                <a:spcPct val="150000"/>
              </a:lnSpc>
              <a:spcBef>
                <a:spcPts val="240"/>
              </a:spcBef>
              <a:spcAft>
                <a:spcPts val="0"/>
              </a:spcAft>
              <a:buClr>
                <a:schemeClr val="accent1"/>
              </a:buClr>
              <a:buSzPts val="1400"/>
              <a:buFont typeface="Gill Sans"/>
              <a:buChar char="◊"/>
              <a:defRPr b="0" i="0" sz="1400" u="none" cap="none" strike="noStrike">
                <a:solidFill>
                  <a:schemeClr val="dk2"/>
                </a:solidFill>
                <a:latin typeface="Gill Sans"/>
                <a:ea typeface="Gill Sans"/>
                <a:cs typeface="Gill Sans"/>
                <a:sym typeface="Gill Sans"/>
              </a:defRPr>
            </a:lvl9pPr>
          </a:lstStyle>
          <a:p/>
        </p:txBody>
      </p:sp>
      <p:sp>
        <p:nvSpPr>
          <p:cNvPr id="13" name="Google Shape;13;p12"/>
          <p:cNvSpPr txBox="1"/>
          <p:nvPr/>
        </p:nvSpPr>
        <p:spPr>
          <a:xfrm>
            <a:off x="10060954" y="6264087"/>
            <a:ext cx="432048"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fr-FR" sz="1050" u="none" cap="none" strike="noStrike">
                <a:solidFill>
                  <a:schemeClr val="dk1"/>
                </a:solidFill>
                <a:latin typeface="Tahoma"/>
                <a:ea typeface="Tahoma"/>
                <a:cs typeface="Tahoma"/>
                <a:sym typeface="Tahoma"/>
              </a:rPr>
              <a:t>‹#›</a:t>
            </a:fld>
            <a:endParaRPr b="0" i="0" sz="1050" u="none" cap="none" strike="noStrike">
              <a:solidFill>
                <a:schemeClr val="dk1"/>
              </a:solidFill>
              <a:latin typeface="Tahoma"/>
              <a:ea typeface="Tahoma"/>
              <a:cs typeface="Tahoma"/>
              <a:sym typeface="Tahoma"/>
            </a:endParaRPr>
          </a:p>
        </p:txBody>
      </p:sp>
      <p:pic>
        <p:nvPicPr>
          <p:cNvPr id="14" name="Google Shape;14;p12"/>
          <p:cNvPicPr preferRelativeResize="0"/>
          <p:nvPr/>
        </p:nvPicPr>
        <p:blipFill rotWithShape="1">
          <a:blip r:embed="rId1">
            <a:alphaModFix/>
          </a:blip>
          <a:srcRect b="0" l="0" r="0" t="0"/>
          <a:stretch/>
        </p:blipFill>
        <p:spPr>
          <a:xfrm>
            <a:off x="10493002" y="6073105"/>
            <a:ext cx="1435646" cy="635880"/>
          </a:xfrm>
          <a:prstGeom prst="rect">
            <a:avLst/>
          </a:prstGeom>
          <a:noFill/>
          <a:ln>
            <a:noFill/>
          </a:ln>
        </p:spPr>
      </p:pic>
      <p:sp>
        <p:nvSpPr>
          <p:cNvPr id="15" name="Google Shape;15;p12"/>
          <p:cNvSpPr/>
          <p:nvPr/>
        </p:nvSpPr>
        <p:spPr>
          <a:xfrm>
            <a:off x="9984432" y="6165304"/>
            <a:ext cx="432049" cy="445812"/>
          </a:xfrm>
          <a:prstGeom prst="flowChartConnector">
            <a:avLst/>
          </a:prstGeom>
          <a:no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Tahoma"/>
              <a:ea typeface="Tahoma"/>
              <a:cs typeface="Tahoma"/>
              <a:sym typeface="Tahoma"/>
            </a:endParaRPr>
          </a:p>
        </p:txBody>
      </p:sp>
      <p:pic>
        <p:nvPicPr>
          <p:cNvPr id="16" name="Google Shape;16;p12"/>
          <p:cNvPicPr preferRelativeResize="0"/>
          <p:nvPr/>
        </p:nvPicPr>
        <p:blipFill rotWithShape="1">
          <a:blip r:embed="rId2">
            <a:alphaModFix/>
          </a:blip>
          <a:srcRect b="0" l="18281" r="14730" t="0"/>
          <a:stretch/>
        </p:blipFill>
        <p:spPr>
          <a:xfrm>
            <a:off x="4900" y="32400"/>
            <a:ext cx="925200" cy="790058"/>
          </a:xfrm>
          <a:prstGeom prst="rect">
            <a:avLst/>
          </a:prstGeom>
          <a:noFill/>
          <a:ln>
            <a:noFill/>
          </a:ln>
        </p:spPr>
      </p:pic>
      <p:cxnSp>
        <p:nvCxnSpPr>
          <p:cNvPr id="17" name="Google Shape;17;p12"/>
          <p:cNvCxnSpPr/>
          <p:nvPr/>
        </p:nvCxnSpPr>
        <p:spPr>
          <a:xfrm>
            <a:off x="987125" y="95250"/>
            <a:ext cx="8700" cy="632100"/>
          </a:xfrm>
          <a:prstGeom prst="straightConnector1">
            <a:avLst/>
          </a:prstGeom>
          <a:noFill/>
          <a:ln cap="flat" cmpd="sng" w="19050">
            <a:solidFill>
              <a:srgbClr val="E9E9E9"/>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34.png"/><Relationship Id="rId8"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551384" y="1137320"/>
            <a:ext cx="10801200" cy="25671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sz="3100"/>
          </a:p>
          <a:p>
            <a:pPr indent="0" lvl="0" marL="0" rtl="0" algn="ctr">
              <a:lnSpc>
                <a:spcPct val="100000"/>
              </a:lnSpc>
              <a:spcBef>
                <a:spcPts val="0"/>
              </a:spcBef>
              <a:spcAft>
                <a:spcPts val="0"/>
              </a:spcAft>
              <a:buSzPts val="1400"/>
              <a:buNone/>
            </a:pPr>
            <a:r>
              <a:rPr lang="fr-FR" sz="3100"/>
              <a:t>Outil de co-conception générative et de prototypage assisté de tableaux de bord d'apprentissage</a:t>
            </a:r>
            <a:endParaRPr sz="3100"/>
          </a:p>
        </p:txBody>
      </p:sp>
      <p:sp>
        <p:nvSpPr>
          <p:cNvPr id="91" name="Google Shape;91;p1"/>
          <p:cNvSpPr txBox="1"/>
          <p:nvPr>
            <p:ph idx="1" type="subTitle"/>
          </p:nvPr>
        </p:nvSpPr>
        <p:spPr>
          <a:xfrm>
            <a:off x="2351050" y="3789050"/>
            <a:ext cx="7099500" cy="1064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800"/>
              <a:buNone/>
            </a:pPr>
            <a:r>
              <a:rPr lang="fr-FR" sz="2800" u="sng"/>
              <a:t>Madjid Sadallah</a:t>
            </a:r>
            <a:r>
              <a:rPr lang="fr-FR" sz="2800"/>
              <a:t> &amp; Jean-Marie Gilliot  </a:t>
            </a:r>
            <a:endParaRPr sz="2800"/>
          </a:p>
          <a:p>
            <a:pPr indent="0" lvl="0" marL="0" rtl="0" algn="ctr">
              <a:lnSpc>
                <a:spcPct val="115000"/>
              </a:lnSpc>
              <a:spcBef>
                <a:spcPts val="0"/>
              </a:spcBef>
              <a:spcAft>
                <a:spcPts val="0"/>
              </a:spcAft>
              <a:buSzPts val="1800"/>
              <a:buNone/>
            </a:pPr>
            <a:r>
              <a:rPr lang="fr-FR" sz="2200"/>
              <a:t>(MOTEL, Lab-STICC / IMT Atlantique, Brest)</a:t>
            </a:r>
            <a:endParaRPr sz="2200"/>
          </a:p>
        </p:txBody>
      </p:sp>
      <p:sp>
        <p:nvSpPr>
          <p:cNvPr id="92" name="Google Shape;92;p1"/>
          <p:cNvSpPr txBox="1"/>
          <p:nvPr/>
        </p:nvSpPr>
        <p:spPr>
          <a:xfrm>
            <a:off x="232325" y="5157200"/>
            <a:ext cx="118854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0" i="0" lang="fr-FR" sz="2300" u="none" cap="none" strike="noStrike">
                <a:solidFill>
                  <a:schemeClr val="dk1"/>
                </a:solidFill>
                <a:latin typeface="Source Sans Pro"/>
                <a:ea typeface="Source Sans Pro"/>
                <a:cs typeface="Source Sans Pro"/>
                <a:sym typeface="Source Sans Pro"/>
              </a:rPr>
              <a:t>Atelier « Conception et évaluation de tableaux de bord d’apprentissage », RJC-EIAH 2022</a:t>
            </a:r>
            <a:endParaRPr b="0" i="0" sz="2300" u="none" cap="none" strike="noStrike">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2300"/>
              <a:buFont typeface="Arial"/>
              <a:buNone/>
            </a:pPr>
            <a:r>
              <a:rPr b="0" i="0" lang="fr-FR" sz="2300" u="none" cap="none" strike="noStrike">
                <a:solidFill>
                  <a:schemeClr val="dk1"/>
                </a:solidFill>
                <a:latin typeface="Source Sans Pro"/>
                <a:ea typeface="Source Sans Pro"/>
                <a:cs typeface="Source Sans Pro"/>
                <a:sym typeface="Source Sans Pro"/>
              </a:rPr>
              <a:t>11 mai 2022 - Lille</a:t>
            </a:r>
            <a:endParaRPr b="0" i="0" sz="2300" u="none" cap="none" strike="noStrike">
              <a:solidFill>
                <a:schemeClr val="dk1"/>
              </a:solidFill>
              <a:latin typeface="Source Sans Pro"/>
              <a:ea typeface="Source Sans Pro"/>
              <a:cs typeface="Source Sans Pro"/>
              <a:sym typeface="Source Sans Pro"/>
            </a:endParaRPr>
          </a:p>
        </p:txBody>
      </p:sp>
      <p:pic>
        <p:nvPicPr>
          <p:cNvPr id="93" name="Google Shape;93;p1"/>
          <p:cNvPicPr preferRelativeResize="0"/>
          <p:nvPr/>
        </p:nvPicPr>
        <p:blipFill rotWithShape="1">
          <a:blip r:embed="rId3">
            <a:alphaModFix/>
          </a:blip>
          <a:srcRect b="0" l="0" r="0" t="0"/>
          <a:stretch/>
        </p:blipFill>
        <p:spPr>
          <a:xfrm>
            <a:off x="3704875" y="148141"/>
            <a:ext cx="4086100" cy="2332459"/>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28d53bde01_1_43"/>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modèle de composants</a:t>
            </a:r>
            <a:endParaRPr/>
          </a:p>
        </p:txBody>
      </p:sp>
      <p:sp>
        <p:nvSpPr>
          <p:cNvPr id="183" name="Google Shape;183;g128d53bde01_1_43"/>
          <p:cNvSpPr txBox="1"/>
          <p:nvPr>
            <p:ph idx="1" type="body"/>
          </p:nvPr>
        </p:nvSpPr>
        <p:spPr>
          <a:xfrm>
            <a:off x="395899" y="1340768"/>
            <a:ext cx="11676900" cy="468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480"/>
              </a:spcBef>
              <a:spcAft>
                <a:spcPts val="0"/>
              </a:spcAft>
              <a:buSzPts val="1440"/>
              <a:buNone/>
            </a:pPr>
            <a:r>
              <a:t/>
            </a:r>
            <a:endParaRPr/>
          </a:p>
        </p:txBody>
      </p:sp>
      <p:pic>
        <p:nvPicPr>
          <p:cNvPr id="184" name="Google Shape;184;g128d53bde01_1_43"/>
          <p:cNvPicPr preferRelativeResize="0"/>
          <p:nvPr/>
        </p:nvPicPr>
        <p:blipFill rotWithShape="1">
          <a:blip r:embed="rId3">
            <a:alphaModFix/>
          </a:blip>
          <a:srcRect b="0" l="0" r="0" t="0"/>
          <a:stretch/>
        </p:blipFill>
        <p:spPr>
          <a:xfrm>
            <a:off x="144000" y="1080000"/>
            <a:ext cx="11880001" cy="5652001"/>
          </a:xfrm>
          <a:prstGeom prst="rect">
            <a:avLst/>
          </a:prstGeom>
          <a:noFill/>
          <a:ln>
            <a:noFill/>
          </a:ln>
        </p:spPr>
      </p:pic>
      <p:pic>
        <p:nvPicPr>
          <p:cNvPr id="185" name="Google Shape;185;g128d53bde01_1_43"/>
          <p:cNvPicPr preferRelativeResize="0"/>
          <p:nvPr/>
        </p:nvPicPr>
        <p:blipFill rotWithShape="1">
          <a:blip r:embed="rId4">
            <a:alphaModFix/>
          </a:blip>
          <a:srcRect b="0" l="0" r="0" t="0"/>
          <a:stretch/>
        </p:blipFill>
        <p:spPr>
          <a:xfrm>
            <a:off x="1271588" y="2938463"/>
            <a:ext cx="10563225" cy="223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270ec40463_0_154"/>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librairie des composants</a:t>
            </a:r>
            <a:endParaRPr/>
          </a:p>
        </p:txBody>
      </p:sp>
      <p:pic>
        <p:nvPicPr>
          <p:cNvPr id="192" name="Google Shape;192;g1270ec40463_0_154"/>
          <p:cNvPicPr preferRelativeResize="0"/>
          <p:nvPr/>
        </p:nvPicPr>
        <p:blipFill rotWithShape="1">
          <a:blip r:embed="rId3">
            <a:alphaModFix/>
          </a:blip>
          <a:srcRect b="0" l="0" r="0" t="0"/>
          <a:stretch/>
        </p:blipFill>
        <p:spPr>
          <a:xfrm>
            <a:off x="152400" y="1109565"/>
            <a:ext cx="11880000" cy="55435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1c3fec007d_0_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librairie des composants</a:t>
            </a:r>
            <a:endParaRPr/>
          </a:p>
        </p:txBody>
      </p:sp>
      <p:pic>
        <p:nvPicPr>
          <p:cNvPr id="199" name="Google Shape;199;g11c3fec007d_0_0"/>
          <p:cNvPicPr preferRelativeResize="0"/>
          <p:nvPr/>
        </p:nvPicPr>
        <p:blipFill rotWithShape="1">
          <a:blip r:embed="rId3">
            <a:alphaModFix/>
          </a:blip>
          <a:srcRect b="0" l="0" r="0" t="0"/>
          <a:stretch/>
        </p:blipFill>
        <p:spPr>
          <a:xfrm>
            <a:off x="152400" y="1109565"/>
            <a:ext cx="11880000" cy="5543523"/>
          </a:xfrm>
          <a:prstGeom prst="rect">
            <a:avLst/>
          </a:prstGeom>
          <a:noFill/>
          <a:ln>
            <a:noFill/>
          </a:ln>
        </p:spPr>
      </p:pic>
      <p:pic>
        <p:nvPicPr>
          <p:cNvPr id="200" name="Google Shape;200;g11c3fec007d_0_0"/>
          <p:cNvPicPr preferRelativeResize="0"/>
          <p:nvPr/>
        </p:nvPicPr>
        <p:blipFill rotWithShape="1">
          <a:blip r:embed="rId4">
            <a:alphaModFix/>
          </a:blip>
          <a:srcRect b="0" l="0" r="0" t="0"/>
          <a:stretch/>
        </p:blipFill>
        <p:spPr>
          <a:xfrm>
            <a:off x="152400" y="1109565"/>
            <a:ext cx="11879999" cy="55833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1c3fec007d_0_1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librairie des composants</a:t>
            </a:r>
            <a:endParaRPr/>
          </a:p>
        </p:txBody>
      </p:sp>
      <p:pic>
        <p:nvPicPr>
          <p:cNvPr id="207" name="Google Shape;207;g11c3fec007d_0_10"/>
          <p:cNvPicPr preferRelativeResize="0"/>
          <p:nvPr/>
        </p:nvPicPr>
        <p:blipFill rotWithShape="1">
          <a:blip r:embed="rId3">
            <a:alphaModFix/>
          </a:blip>
          <a:srcRect b="0" l="0" r="0" t="0"/>
          <a:stretch/>
        </p:blipFill>
        <p:spPr>
          <a:xfrm>
            <a:off x="152400" y="1109565"/>
            <a:ext cx="11880000" cy="5543523"/>
          </a:xfrm>
          <a:prstGeom prst="rect">
            <a:avLst/>
          </a:prstGeom>
          <a:noFill/>
          <a:ln>
            <a:noFill/>
          </a:ln>
        </p:spPr>
      </p:pic>
      <p:pic>
        <p:nvPicPr>
          <p:cNvPr id="208" name="Google Shape;208;g11c3fec007d_0_10"/>
          <p:cNvPicPr preferRelativeResize="0"/>
          <p:nvPr/>
        </p:nvPicPr>
        <p:blipFill rotWithShape="1">
          <a:blip r:embed="rId4">
            <a:alphaModFix/>
          </a:blip>
          <a:srcRect b="0" l="0" r="0" t="0"/>
          <a:stretch/>
        </p:blipFill>
        <p:spPr>
          <a:xfrm>
            <a:off x="152400" y="1109565"/>
            <a:ext cx="11879999" cy="5583322"/>
          </a:xfrm>
          <a:prstGeom prst="rect">
            <a:avLst/>
          </a:prstGeom>
          <a:noFill/>
          <a:ln>
            <a:noFill/>
          </a:ln>
        </p:spPr>
      </p:pic>
      <p:pic>
        <p:nvPicPr>
          <p:cNvPr id="209" name="Google Shape;209;g11c3fec007d_0_10"/>
          <p:cNvPicPr preferRelativeResize="0"/>
          <p:nvPr/>
        </p:nvPicPr>
        <p:blipFill rotWithShape="1">
          <a:blip r:embed="rId5">
            <a:alphaModFix/>
          </a:blip>
          <a:srcRect b="0" l="0" r="0" t="0"/>
          <a:stretch/>
        </p:blipFill>
        <p:spPr>
          <a:xfrm>
            <a:off x="152400" y="1080000"/>
            <a:ext cx="11879999" cy="55833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1c3fec007d_0_2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librairie des composants</a:t>
            </a:r>
            <a:endParaRPr/>
          </a:p>
        </p:txBody>
      </p:sp>
      <p:pic>
        <p:nvPicPr>
          <p:cNvPr id="216" name="Google Shape;216;g11c3fec007d_0_20"/>
          <p:cNvPicPr preferRelativeResize="0"/>
          <p:nvPr/>
        </p:nvPicPr>
        <p:blipFill rotWithShape="1">
          <a:blip r:embed="rId3">
            <a:alphaModFix/>
          </a:blip>
          <a:srcRect b="0" l="0" r="0" t="0"/>
          <a:stretch/>
        </p:blipFill>
        <p:spPr>
          <a:xfrm>
            <a:off x="152400" y="1109565"/>
            <a:ext cx="11880000" cy="5543523"/>
          </a:xfrm>
          <a:prstGeom prst="rect">
            <a:avLst/>
          </a:prstGeom>
          <a:noFill/>
          <a:ln>
            <a:noFill/>
          </a:ln>
        </p:spPr>
      </p:pic>
      <p:pic>
        <p:nvPicPr>
          <p:cNvPr id="217" name="Google Shape;217;g11c3fec007d_0_20"/>
          <p:cNvPicPr preferRelativeResize="0"/>
          <p:nvPr/>
        </p:nvPicPr>
        <p:blipFill rotWithShape="1">
          <a:blip r:embed="rId4">
            <a:alphaModFix/>
          </a:blip>
          <a:srcRect b="0" l="0" r="0" t="0"/>
          <a:stretch/>
        </p:blipFill>
        <p:spPr>
          <a:xfrm>
            <a:off x="152400" y="1109565"/>
            <a:ext cx="11879999" cy="5583322"/>
          </a:xfrm>
          <a:prstGeom prst="rect">
            <a:avLst/>
          </a:prstGeom>
          <a:noFill/>
          <a:ln>
            <a:noFill/>
          </a:ln>
        </p:spPr>
      </p:pic>
      <p:pic>
        <p:nvPicPr>
          <p:cNvPr id="218" name="Google Shape;218;g11c3fec007d_0_20"/>
          <p:cNvPicPr preferRelativeResize="0"/>
          <p:nvPr/>
        </p:nvPicPr>
        <p:blipFill rotWithShape="1">
          <a:blip r:embed="rId5">
            <a:alphaModFix/>
          </a:blip>
          <a:srcRect b="0" l="0" r="0" t="0"/>
          <a:stretch/>
        </p:blipFill>
        <p:spPr>
          <a:xfrm>
            <a:off x="152400" y="1080000"/>
            <a:ext cx="11879999" cy="5583322"/>
          </a:xfrm>
          <a:prstGeom prst="rect">
            <a:avLst/>
          </a:prstGeom>
          <a:noFill/>
          <a:ln>
            <a:noFill/>
          </a:ln>
        </p:spPr>
      </p:pic>
      <p:pic>
        <p:nvPicPr>
          <p:cNvPr id="219" name="Google Shape;219;g11c3fec007d_0_20"/>
          <p:cNvPicPr preferRelativeResize="0"/>
          <p:nvPr/>
        </p:nvPicPr>
        <p:blipFill rotWithShape="1">
          <a:blip r:embed="rId6">
            <a:alphaModFix/>
          </a:blip>
          <a:srcRect b="0" l="0" r="0" t="0"/>
          <a:stretch/>
        </p:blipFill>
        <p:spPr>
          <a:xfrm>
            <a:off x="152400" y="1109565"/>
            <a:ext cx="11879999" cy="551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1c3fec007d_0_3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librairie des composants</a:t>
            </a:r>
            <a:endParaRPr/>
          </a:p>
        </p:txBody>
      </p:sp>
      <p:pic>
        <p:nvPicPr>
          <p:cNvPr id="226" name="Google Shape;226;g11c3fec007d_0_30"/>
          <p:cNvPicPr preferRelativeResize="0"/>
          <p:nvPr/>
        </p:nvPicPr>
        <p:blipFill rotWithShape="1">
          <a:blip r:embed="rId3">
            <a:alphaModFix/>
          </a:blip>
          <a:srcRect b="0" l="0" r="0" t="0"/>
          <a:stretch/>
        </p:blipFill>
        <p:spPr>
          <a:xfrm>
            <a:off x="152400" y="1109565"/>
            <a:ext cx="11880000" cy="5543523"/>
          </a:xfrm>
          <a:prstGeom prst="rect">
            <a:avLst/>
          </a:prstGeom>
          <a:noFill/>
          <a:ln>
            <a:noFill/>
          </a:ln>
        </p:spPr>
      </p:pic>
      <p:pic>
        <p:nvPicPr>
          <p:cNvPr id="227" name="Google Shape;227;g11c3fec007d_0_30"/>
          <p:cNvPicPr preferRelativeResize="0"/>
          <p:nvPr/>
        </p:nvPicPr>
        <p:blipFill rotWithShape="1">
          <a:blip r:embed="rId4">
            <a:alphaModFix/>
          </a:blip>
          <a:srcRect b="0" l="0" r="0" t="0"/>
          <a:stretch/>
        </p:blipFill>
        <p:spPr>
          <a:xfrm>
            <a:off x="152400" y="1109565"/>
            <a:ext cx="11879999" cy="5583322"/>
          </a:xfrm>
          <a:prstGeom prst="rect">
            <a:avLst/>
          </a:prstGeom>
          <a:noFill/>
          <a:ln>
            <a:noFill/>
          </a:ln>
        </p:spPr>
      </p:pic>
      <p:pic>
        <p:nvPicPr>
          <p:cNvPr id="228" name="Google Shape;228;g11c3fec007d_0_30"/>
          <p:cNvPicPr preferRelativeResize="0"/>
          <p:nvPr/>
        </p:nvPicPr>
        <p:blipFill rotWithShape="1">
          <a:blip r:embed="rId5">
            <a:alphaModFix/>
          </a:blip>
          <a:srcRect b="0" l="0" r="0" t="0"/>
          <a:stretch/>
        </p:blipFill>
        <p:spPr>
          <a:xfrm>
            <a:off x="152400" y="1080000"/>
            <a:ext cx="11879999" cy="5583322"/>
          </a:xfrm>
          <a:prstGeom prst="rect">
            <a:avLst/>
          </a:prstGeom>
          <a:noFill/>
          <a:ln>
            <a:noFill/>
          </a:ln>
        </p:spPr>
      </p:pic>
      <p:pic>
        <p:nvPicPr>
          <p:cNvPr id="229" name="Google Shape;229;g11c3fec007d_0_30"/>
          <p:cNvPicPr preferRelativeResize="0"/>
          <p:nvPr/>
        </p:nvPicPr>
        <p:blipFill rotWithShape="1">
          <a:blip r:embed="rId6">
            <a:alphaModFix/>
          </a:blip>
          <a:srcRect b="0" l="0" r="0" t="0"/>
          <a:stretch/>
        </p:blipFill>
        <p:spPr>
          <a:xfrm>
            <a:off x="152400" y="1109565"/>
            <a:ext cx="11879999" cy="5514875"/>
          </a:xfrm>
          <a:prstGeom prst="rect">
            <a:avLst/>
          </a:prstGeom>
          <a:noFill/>
          <a:ln>
            <a:noFill/>
          </a:ln>
        </p:spPr>
      </p:pic>
      <p:pic>
        <p:nvPicPr>
          <p:cNvPr id="230" name="Google Shape;230;g11c3fec007d_0_30"/>
          <p:cNvPicPr preferRelativeResize="0"/>
          <p:nvPr/>
        </p:nvPicPr>
        <p:blipFill rotWithShape="1">
          <a:blip r:embed="rId7">
            <a:alphaModFix/>
          </a:blip>
          <a:srcRect b="0" l="0" r="0" t="0"/>
          <a:stretch/>
        </p:blipFill>
        <p:spPr>
          <a:xfrm>
            <a:off x="152400" y="1109565"/>
            <a:ext cx="11880001" cy="56224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270ec40463_0_8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spécification de TBA</a:t>
            </a:r>
            <a:endParaRPr/>
          </a:p>
        </p:txBody>
      </p:sp>
      <p:pic>
        <p:nvPicPr>
          <p:cNvPr id="237" name="Google Shape;237;g1270ec40463_0_80"/>
          <p:cNvPicPr preferRelativeResize="0"/>
          <p:nvPr/>
        </p:nvPicPr>
        <p:blipFill rotWithShape="1">
          <a:blip r:embed="rId3">
            <a:alphaModFix/>
          </a:blip>
          <a:srcRect b="6261" l="0" r="0" t="0"/>
          <a:stretch/>
        </p:blipFill>
        <p:spPr>
          <a:xfrm>
            <a:off x="152400" y="1080000"/>
            <a:ext cx="11880000" cy="5758641"/>
          </a:xfrm>
          <a:prstGeom prst="rect">
            <a:avLst/>
          </a:prstGeom>
          <a:noFill/>
          <a:ln>
            <a:noFill/>
          </a:ln>
        </p:spPr>
      </p:pic>
      <p:pic>
        <p:nvPicPr>
          <p:cNvPr id="238" name="Google Shape;238;g1270ec40463_0_80"/>
          <p:cNvPicPr preferRelativeResize="0"/>
          <p:nvPr/>
        </p:nvPicPr>
        <p:blipFill rotWithShape="1">
          <a:blip r:embed="rId4">
            <a:alphaModFix/>
          </a:blip>
          <a:srcRect b="6313" l="0" r="0" t="0"/>
          <a:stretch/>
        </p:blipFill>
        <p:spPr>
          <a:xfrm>
            <a:off x="152400" y="1080000"/>
            <a:ext cx="11880000" cy="5758641"/>
          </a:xfrm>
          <a:prstGeom prst="rect">
            <a:avLst/>
          </a:prstGeom>
          <a:noFill/>
          <a:ln>
            <a:noFill/>
          </a:ln>
        </p:spPr>
      </p:pic>
      <p:pic>
        <p:nvPicPr>
          <p:cNvPr id="239" name="Google Shape;239;g1270ec40463_0_80"/>
          <p:cNvPicPr preferRelativeResize="0"/>
          <p:nvPr/>
        </p:nvPicPr>
        <p:blipFill rotWithShape="1">
          <a:blip r:embed="rId5">
            <a:alphaModFix/>
          </a:blip>
          <a:srcRect b="3511" l="0" r="0" t="0"/>
          <a:stretch/>
        </p:blipFill>
        <p:spPr>
          <a:xfrm>
            <a:off x="152400" y="1080000"/>
            <a:ext cx="11879999" cy="5758644"/>
          </a:xfrm>
          <a:prstGeom prst="rect">
            <a:avLst/>
          </a:prstGeom>
          <a:noFill/>
          <a:ln>
            <a:noFill/>
          </a:ln>
        </p:spPr>
      </p:pic>
      <p:pic>
        <p:nvPicPr>
          <p:cNvPr id="240" name="Google Shape;240;g1270ec40463_0_80"/>
          <p:cNvPicPr preferRelativeResize="0"/>
          <p:nvPr/>
        </p:nvPicPr>
        <p:blipFill rotWithShape="1">
          <a:blip r:embed="rId6">
            <a:alphaModFix/>
          </a:blip>
          <a:srcRect b="0" l="0" r="0" t="0"/>
          <a:stretch/>
        </p:blipFill>
        <p:spPr>
          <a:xfrm>
            <a:off x="152400" y="1080000"/>
            <a:ext cx="11879999" cy="5758648"/>
          </a:xfrm>
          <a:prstGeom prst="rect">
            <a:avLst/>
          </a:prstGeom>
          <a:noFill/>
          <a:ln>
            <a:noFill/>
          </a:ln>
        </p:spPr>
      </p:pic>
      <p:pic>
        <p:nvPicPr>
          <p:cNvPr id="241" name="Google Shape;241;g1270ec40463_0_80"/>
          <p:cNvPicPr preferRelativeResize="0"/>
          <p:nvPr/>
        </p:nvPicPr>
        <p:blipFill rotWithShape="1">
          <a:blip r:embed="rId7">
            <a:alphaModFix/>
          </a:blip>
          <a:srcRect b="0" l="0" r="0" t="0"/>
          <a:stretch/>
        </p:blipFill>
        <p:spPr>
          <a:xfrm>
            <a:off x="152400" y="1080000"/>
            <a:ext cx="11879999" cy="5760001"/>
          </a:xfrm>
          <a:prstGeom prst="rect">
            <a:avLst/>
          </a:prstGeom>
          <a:noFill/>
          <a:ln>
            <a:noFill/>
          </a:ln>
        </p:spPr>
      </p:pic>
      <p:pic>
        <p:nvPicPr>
          <p:cNvPr id="242" name="Google Shape;242;g1270ec40463_0_80"/>
          <p:cNvPicPr preferRelativeResize="0"/>
          <p:nvPr/>
        </p:nvPicPr>
        <p:blipFill rotWithShape="1">
          <a:blip r:embed="rId8">
            <a:alphaModFix/>
          </a:blip>
          <a:srcRect b="0" l="0" r="0" t="0"/>
          <a:stretch/>
        </p:blipFill>
        <p:spPr>
          <a:xfrm>
            <a:off x="152400" y="1080000"/>
            <a:ext cx="11879999" cy="5758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28cc5fa6a2_0_2"/>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PaDLAD + LADStudio : au collège Bégon</a:t>
            </a:r>
            <a:endParaRPr/>
          </a:p>
        </p:txBody>
      </p:sp>
      <p:pic>
        <p:nvPicPr>
          <p:cNvPr id="249" name="Google Shape;249;g128cc5fa6a2_0_2"/>
          <p:cNvPicPr preferRelativeResize="0"/>
          <p:nvPr/>
        </p:nvPicPr>
        <p:blipFill rotWithShape="1">
          <a:blip r:embed="rId3">
            <a:alphaModFix/>
          </a:blip>
          <a:srcRect b="0" l="0" r="0" t="0"/>
          <a:stretch/>
        </p:blipFill>
        <p:spPr>
          <a:xfrm>
            <a:off x="2049425" y="1264175"/>
            <a:ext cx="7357888" cy="5478601"/>
          </a:xfrm>
          <a:prstGeom prst="rect">
            <a:avLst/>
          </a:prstGeom>
          <a:noFill/>
          <a:ln>
            <a:noFill/>
          </a:ln>
        </p:spPr>
      </p:pic>
      <p:pic>
        <p:nvPicPr>
          <p:cNvPr id="250" name="Google Shape;250;g128cc5fa6a2_0_2"/>
          <p:cNvPicPr preferRelativeResize="0"/>
          <p:nvPr/>
        </p:nvPicPr>
        <p:blipFill rotWithShape="1">
          <a:blip r:embed="rId4">
            <a:alphaModFix/>
          </a:blip>
          <a:srcRect b="0" l="0" r="0" t="0"/>
          <a:stretch/>
        </p:blipFill>
        <p:spPr>
          <a:xfrm>
            <a:off x="244800" y="1080593"/>
            <a:ext cx="11730499" cy="56514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1c3fec007d_0_4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PaDLAD + LADStudio : au collège Bégon</a:t>
            </a:r>
            <a:endParaRPr/>
          </a:p>
        </p:txBody>
      </p:sp>
      <p:pic>
        <p:nvPicPr>
          <p:cNvPr id="257" name="Google Shape;257;g11c3fec007d_0_40"/>
          <p:cNvPicPr preferRelativeResize="0"/>
          <p:nvPr/>
        </p:nvPicPr>
        <p:blipFill rotWithShape="1">
          <a:blip r:embed="rId3">
            <a:alphaModFix/>
          </a:blip>
          <a:srcRect b="0" l="0" r="0" t="0"/>
          <a:stretch/>
        </p:blipFill>
        <p:spPr>
          <a:xfrm>
            <a:off x="2049425" y="1264175"/>
            <a:ext cx="7357888" cy="5478601"/>
          </a:xfrm>
          <a:prstGeom prst="rect">
            <a:avLst/>
          </a:prstGeom>
          <a:noFill/>
          <a:ln>
            <a:noFill/>
          </a:ln>
        </p:spPr>
      </p:pic>
      <p:pic>
        <p:nvPicPr>
          <p:cNvPr id="258" name="Google Shape;258;g11c3fec007d_0_40"/>
          <p:cNvPicPr preferRelativeResize="0"/>
          <p:nvPr/>
        </p:nvPicPr>
        <p:blipFill rotWithShape="1">
          <a:blip r:embed="rId4">
            <a:alphaModFix/>
          </a:blip>
          <a:srcRect b="0" l="0" r="0" t="0"/>
          <a:stretch/>
        </p:blipFill>
        <p:spPr>
          <a:xfrm>
            <a:off x="244800" y="1080593"/>
            <a:ext cx="11730499" cy="5651408"/>
          </a:xfrm>
          <a:prstGeom prst="rect">
            <a:avLst/>
          </a:prstGeom>
          <a:noFill/>
          <a:ln>
            <a:noFill/>
          </a:ln>
        </p:spPr>
      </p:pic>
      <p:pic>
        <p:nvPicPr>
          <p:cNvPr id="259" name="Google Shape;259;g11c3fec007d_0_40"/>
          <p:cNvPicPr preferRelativeResize="0"/>
          <p:nvPr/>
        </p:nvPicPr>
        <p:blipFill rotWithShape="1">
          <a:blip r:embed="rId5">
            <a:alphaModFix/>
          </a:blip>
          <a:srcRect b="0" l="0" r="0" t="0"/>
          <a:stretch/>
        </p:blipFill>
        <p:spPr>
          <a:xfrm>
            <a:off x="244800" y="1080000"/>
            <a:ext cx="11728800" cy="565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1c3fec007d_0_51"/>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PaDLAD + LADStudio : au collège Bégon</a:t>
            </a:r>
            <a:endParaRPr/>
          </a:p>
        </p:txBody>
      </p:sp>
      <p:pic>
        <p:nvPicPr>
          <p:cNvPr id="266" name="Google Shape;266;g11c3fec007d_0_51"/>
          <p:cNvPicPr preferRelativeResize="0"/>
          <p:nvPr/>
        </p:nvPicPr>
        <p:blipFill rotWithShape="1">
          <a:blip r:embed="rId3">
            <a:alphaModFix/>
          </a:blip>
          <a:srcRect b="0" l="0" r="0" t="0"/>
          <a:stretch/>
        </p:blipFill>
        <p:spPr>
          <a:xfrm>
            <a:off x="2049425" y="1264175"/>
            <a:ext cx="7357888" cy="5478601"/>
          </a:xfrm>
          <a:prstGeom prst="rect">
            <a:avLst/>
          </a:prstGeom>
          <a:noFill/>
          <a:ln>
            <a:noFill/>
          </a:ln>
        </p:spPr>
      </p:pic>
      <p:pic>
        <p:nvPicPr>
          <p:cNvPr id="267" name="Google Shape;267;g11c3fec007d_0_51"/>
          <p:cNvPicPr preferRelativeResize="0"/>
          <p:nvPr/>
        </p:nvPicPr>
        <p:blipFill rotWithShape="1">
          <a:blip r:embed="rId4">
            <a:alphaModFix/>
          </a:blip>
          <a:srcRect b="0" l="0" r="0" t="0"/>
          <a:stretch/>
        </p:blipFill>
        <p:spPr>
          <a:xfrm>
            <a:off x="244800" y="1080593"/>
            <a:ext cx="11730499" cy="5651408"/>
          </a:xfrm>
          <a:prstGeom prst="rect">
            <a:avLst/>
          </a:prstGeom>
          <a:noFill/>
          <a:ln>
            <a:noFill/>
          </a:ln>
        </p:spPr>
      </p:pic>
      <p:pic>
        <p:nvPicPr>
          <p:cNvPr id="268" name="Google Shape;268;g11c3fec007d_0_51"/>
          <p:cNvPicPr preferRelativeResize="0"/>
          <p:nvPr/>
        </p:nvPicPr>
        <p:blipFill rotWithShape="1">
          <a:blip r:embed="rId5">
            <a:alphaModFix/>
          </a:blip>
          <a:srcRect b="0" l="0" r="0" t="0"/>
          <a:stretch/>
        </p:blipFill>
        <p:spPr>
          <a:xfrm>
            <a:off x="244800" y="1080000"/>
            <a:ext cx="11728800" cy="5651999"/>
          </a:xfrm>
          <a:prstGeom prst="rect">
            <a:avLst/>
          </a:prstGeom>
          <a:noFill/>
          <a:ln>
            <a:noFill/>
          </a:ln>
        </p:spPr>
      </p:pic>
      <p:pic>
        <p:nvPicPr>
          <p:cNvPr id="269" name="Google Shape;269;g11c3fec007d_0_51"/>
          <p:cNvPicPr preferRelativeResize="0"/>
          <p:nvPr/>
        </p:nvPicPr>
        <p:blipFill rotWithShape="1">
          <a:blip r:embed="rId6">
            <a:alphaModFix/>
          </a:blip>
          <a:srcRect b="0" l="0" r="0" t="0"/>
          <a:stretch/>
        </p:blipFill>
        <p:spPr>
          <a:xfrm>
            <a:off x="244800" y="1080000"/>
            <a:ext cx="11728800" cy="5651999"/>
          </a:xfrm>
          <a:prstGeom prst="rect">
            <a:avLst/>
          </a:prstGeom>
          <a:noFill/>
          <a:ln>
            <a:noFill/>
          </a:ln>
        </p:spPr>
      </p:pic>
      <p:pic>
        <p:nvPicPr>
          <p:cNvPr id="270" name="Google Shape;270;g11c3fec007d_0_51"/>
          <p:cNvPicPr preferRelativeResize="0"/>
          <p:nvPr/>
        </p:nvPicPr>
        <p:blipFill rotWithShape="1">
          <a:blip r:embed="rId7">
            <a:alphaModFix/>
          </a:blip>
          <a:srcRect b="0" l="0" r="0" t="0"/>
          <a:stretch/>
        </p:blipFill>
        <p:spPr>
          <a:xfrm>
            <a:off x="244800" y="1080000"/>
            <a:ext cx="11728800" cy="565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1b90988939_0_24"/>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Objectifs</a:t>
            </a:r>
            <a:endParaRPr/>
          </a:p>
        </p:txBody>
      </p:sp>
      <p:sp>
        <p:nvSpPr>
          <p:cNvPr id="100" name="Google Shape;100;g11b90988939_0_24"/>
          <p:cNvSpPr txBox="1"/>
          <p:nvPr>
            <p:ph idx="1" type="body"/>
          </p:nvPr>
        </p:nvSpPr>
        <p:spPr>
          <a:xfrm>
            <a:off x="395899" y="1340768"/>
            <a:ext cx="11676900" cy="468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480"/>
              </a:spcBef>
              <a:spcAft>
                <a:spcPts val="0"/>
              </a:spcAft>
              <a:buSzPts val="1440"/>
              <a:buNone/>
            </a:pPr>
            <a:r>
              <a:rPr lang="fr-FR"/>
              <a:t>Lors de la conception participative de TBAs</a:t>
            </a:r>
            <a:endParaRPr/>
          </a:p>
          <a:p>
            <a:pPr indent="-320040" lvl="0" marL="457200" rtl="0" algn="l">
              <a:lnSpc>
                <a:spcPct val="150000"/>
              </a:lnSpc>
              <a:spcBef>
                <a:spcPts val="480"/>
              </a:spcBef>
              <a:spcAft>
                <a:spcPts val="0"/>
              </a:spcAft>
              <a:buSzPts val="1440"/>
              <a:buChar char="⚪"/>
            </a:pPr>
            <a:r>
              <a:rPr lang="fr-FR"/>
              <a:t>L’espace de conception définit le champ du possible</a:t>
            </a:r>
            <a:endParaRPr/>
          </a:p>
          <a:p>
            <a:pPr indent="-320040" lvl="0" marL="457200" rtl="0" algn="l">
              <a:lnSpc>
                <a:spcPct val="150000"/>
              </a:lnSpc>
              <a:spcBef>
                <a:spcPts val="0"/>
              </a:spcBef>
              <a:spcAft>
                <a:spcPts val="0"/>
              </a:spcAft>
              <a:buSzPts val="1440"/>
              <a:buChar char="⚪"/>
            </a:pPr>
            <a:r>
              <a:rPr lang="fr-FR"/>
              <a:t>L’idéation permet d’exprimer les attentes et de négocier des réponses</a:t>
            </a:r>
            <a:endParaRPr/>
          </a:p>
          <a:p>
            <a:pPr indent="0" lvl="0" marL="0" rtl="0" algn="l">
              <a:lnSpc>
                <a:spcPct val="150000"/>
              </a:lnSpc>
              <a:spcBef>
                <a:spcPts val="480"/>
              </a:spcBef>
              <a:spcAft>
                <a:spcPts val="0"/>
              </a:spcAft>
              <a:buSzPts val="1440"/>
              <a:buNone/>
            </a:pPr>
            <a:r>
              <a:rPr lang="fr-FR"/>
              <a:t>Or : un design qui reflète les aspirations est toujours difficile</a:t>
            </a:r>
            <a:endParaRPr/>
          </a:p>
          <a:p>
            <a:pPr indent="-320040" lvl="0" marL="457200" rtl="0" algn="l">
              <a:lnSpc>
                <a:spcPct val="150000"/>
              </a:lnSpc>
              <a:spcBef>
                <a:spcPts val="480"/>
              </a:spcBef>
              <a:spcAft>
                <a:spcPts val="0"/>
              </a:spcAft>
              <a:buSzPts val="1440"/>
              <a:buChar char="⚪"/>
            </a:pPr>
            <a:r>
              <a:rPr lang="fr-FR"/>
              <a:t>Propositions </a:t>
            </a:r>
            <a:endParaRPr/>
          </a:p>
          <a:p>
            <a:pPr indent="-355600" lvl="1" marL="914400" rtl="0" algn="l">
              <a:lnSpc>
                <a:spcPct val="150000"/>
              </a:lnSpc>
              <a:spcBef>
                <a:spcPts val="0"/>
              </a:spcBef>
              <a:spcAft>
                <a:spcPts val="0"/>
              </a:spcAft>
              <a:buSzPts val="2000"/>
              <a:buChar char="◊"/>
            </a:pPr>
            <a:r>
              <a:rPr lang="fr-FR"/>
              <a:t>Outiller le designer pour mieux traduire les besoins utilisateurs </a:t>
            </a:r>
            <a:endParaRPr/>
          </a:p>
          <a:p>
            <a:pPr indent="-355600" lvl="1" marL="914400" rtl="0" algn="l">
              <a:lnSpc>
                <a:spcPct val="150000"/>
              </a:lnSpc>
              <a:spcBef>
                <a:spcPts val="0"/>
              </a:spcBef>
              <a:spcAft>
                <a:spcPts val="0"/>
              </a:spcAft>
              <a:buSzPts val="2000"/>
              <a:buChar char="◊"/>
            </a:pPr>
            <a:r>
              <a:rPr lang="fr-FR"/>
              <a:t>Démarche de conception : participative + générative</a:t>
            </a:r>
            <a:endParaRPr/>
          </a:p>
          <a:p>
            <a:pPr indent="-355600" lvl="1" marL="914400" rtl="0" algn="l">
              <a:lnSpc>
                <a:spcPct val="150000"/>
              </a:lnSpc>
              <a:spcBef>
                <a:spcPts val="0"/>
              </a:spcBef>
              <a:spcAft>
                <a:spcPts val="0"/>
              </a:spcAft>
              <a:buSzPts val="2000"/>
              <a:buChar char="◊"/>
            </a:pPr>
            <a:r>
              <a:rPr lang="fr-FR"/>
              <a:t>LADStudio : outil de prototypage et de génération de TBA pour mieux accompagner le designer</a:t>
            </a:r>
            <a:endParaRPr/>
          </a:p>
          <a:p>
            <a:pPr indent="0" lvl="0" marL="457200" rtl="0" algn="l">
              <a:lnSpc>
                <a:spcPct val="150000"/>
              </a:lnSpc>
              <a:spcBef>
                <a:spcPts val="480"/>
              </a:spcBef>
              <a:spcAft>
                <a:spcPts val="0"/>
              </a:spcAft>
              <a:buSzPts val="1440"/>
              <a:buNone/>
            </a:pPr>
            <a:r>
              <a:t/>
            </a:r>
            <a:endParaRPr/>
          </a:p>
          <a:p>
            <a:pPr indent="0" lvl="0" marL="457200" rtl="0" algn="l">
              <a:lnSpc>
                <a:spcPct val="150000"/>
              </a:lnSpc>
              <a:spcBef>
                <a:spcPts val="480"/>
              </a:spcBef>
              <a:spcAft>
                <a:spcPts val="0"/>
              </a:spcAft>
              <a:buSzPts val="144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1c3fec007d_0_62"/>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PaDLAD + LADStudio : au collège Bégon</a:t>
            </a:r>
            <a:endParaRPr/>
          </a:p>
        </p:txBody>
      </p:sp>
      <p:pic>
        <p:nvPicPr>
          <p:cNvPr id="277" name="Google Shape;277;g11c3fec007d_0_62"/>
          <p:cNvPicPr preferRelativeResize="0"/>
          <p:nvPr/>
        </p:nvPicPr>
        <p:blipFill rotWithShape="1">
          <a:blip r:embed="rId3">
            <a:alphaModFix/>
          </a:blip>
          <a:srcRect b="0" l="0" r="0" t="0"/>
          <a:stretch/>
        </p:blipFill>
        <p:spPr>
          <a:xfrm>
            <a:off x="2049425" y="1264175"/>
            <a:ext cx="7357888" cy="5478601"/>
          </a:xfrm>
          <a:prstGeom prst="rect">
            <a:avLst/>
          </a:prstGeom>
          <a:noFill/>
          <a:ln>
            <a:noFill/>
          </a:ln>
        </p:spPr>
      </p:pic>
      <p:pic>
        <p:nvPicPr>
          <p:cNvPr id="278" name="Google Shape;278;g11c3fec007d_0_62"/>
          <p:cNvPicPr preferRelativeResize="0"/>
          <p:nvPr/>
        </p:nvPicPr>
        <p:blipFill rotWithShape="1">
          <a:blip r:embed="rId4">
            <a:alphaModFix/>
          </a:blip>
          <a:srcRect b="0" l="0" r="0" t="0"/>
          <a:stretch/>
        </p:blipFill>
        <p:spPr>
          <a:xfrm>
            <a:off x="244800" y="1080593"/>
            <a:ext cx="11730499" cy="5651408"/>
          </a:xfrm>
          <a:prstGeom prst="rect">
            <a:avLst/>
          </a:prstGeom>
          <a:noFill/>
          <a:ln>
            <a:noFill/>
          </a:ln>
        </p:spPr>
      </p:pic>
      <p:pic>
        <p:nvPicPr>
          <p:cNvPr id="279" name="Google Shape;279;g11c3fec007d_0_62"/>
          <p:cNvPicPr preferRelativeResize="0"/>
          <p:nvPr/>
        </p:nvPicPr>
        <p:blipFill rotWithShape="1">
          <a:blip r:embed="rId5">
            <a:alphaModFix/>
          </a:blip>
          <a:srcRect b="0" l="0" r="0" t="0"/>
          <a:stretch/>
        </p:blipFill>
        <p:spPr>
          <a:xfrm>
            <a:off x="244800" y="1080000"/>
            <a:ext cx="11728800" cy="5651999"/>
          </a:xfrm>
          <a:prstGeom prst="rect">
            <a:avLst/>
          </a:prstGeom>
          <a:noFill/>
          <a:ln>
            <a:noFill/>
          </a:ln>
        </p:spPr>
      </p:pic>
      <p:pic>
        <p:nvPicPr>
          <p:cNvPr id="280" name="Google Shape;280;g11c3fec007d_0_62"/>
          <p:cNvPicPr preferRelativeResize="0"/>
          <p:nvPr/>
        </p:nvPicPr>
        <p:blipFill rotWithShape="1">
          <a:blip r:embed="rId6">
            <a:alphaModFix/>
          </a:blip>
          <a:srcRect b="0" l="0" r="0" t="0"/>
          <a:stretch/>
        </p:blipFill>
        <p:spPr>
          <a:xfrm>
            <a:off x="244800" y="1080000"/>
            <a:ext cx="11728800" cy="5651999"/>
          </a:xfrm>
          <a:prstGeom prst="rect">
            <a:avLst/>
          </a:prstGeom>
          <a:noFill/>
          <a:ln>
            <a:noFill/>
          </a:ln>
        </p:spPr>
      </p:pic>
      <p:pic>
        <p:nvPicPr>
          <p:cNvPr id="281" name="Google Shape;281;g11c3fec007d_0_62"/>
          <p:cNvPicPr preferRelativeResize="0"/>
          <p:nvPr/>
        </p:nvPicPr>
        <p:blipFill rotWithShape="1">
          <a:blip r:embed="rId7">
            <a:alphaModFix/>
          </a:blip>
          <a:srcRect b="0" l="0" r="0" t="0"/>
          <a:stretch/>
        </p:blipFill>
        <p:spPr>
          <a:xfrm>
            <a:off x="244800" y="1080000"/>
            <a:ext cx="11728800" cy="5651999"/>
          </a:xfrm>
          <a:prstGeom prst="rect">
            <a:avLst/>
          </a:prstGeom>
          <a:noFill/>
          <a:ln>
            <a:noFill/>
          </a:ln>
        </p:spPr>
      </p:pic>
      <p:pic>
        <p:nvPicPr>
          <p:cNvPr id="282" name="Google Shape;282;g11c3fec007d_0_62"/>
          <p:cNvPicPr preferRelativeResize="0"/>
          <p:nvPr/>
        </p:nvPicPr>
        <p:blipFill rotWithShape="1">
          <a:blip r:embed="rId8">
            <a:alphaModFix/>
          </a:blip>
          <a:srcRect b="0" l="0" r="0" t="0"/>
          <a:stretch/>
        </p:blipFill>
        <p:spPr>
          <a:xfrm>
            <a:off x="244800" y="1080000"/>
            <a:ext cx="11728800" cy="56483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1"/>
          <p:cNvSpPr txBox="1"/>
          <p:nvPr>
            <p:ph type="title"/>
          </p:nvPr>
        </p:nvSpPr>
        <p:spPr>
          <a:xfrm>
            <a:off x="1177625" y="0"/>
            <a:ext cx="11014500" cy="847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400"/>
              <a:buNone/>
            </a:pPr>
            <a:r>
              <a:rPr lang="fr-FR"/>
              <a:t>MERCI DE VOTRE ATTENTION !</a:t>
            </a:r>
            <a:endParaRPr/>
          </a:p>
        </p:txBody>
      </p:sp>
      <p:sp>
        <p:nvSpPr>
          <p:cNvPr id="289" name="Google Shape;289;p11"/>
          <p:cNvSpPr txBox="1"/>
          <p:nvPr>
            <p:ph idx="1" type="body"/>
          </p:nvPr>
        </p:nvSpPr>
        <p:spPr>
          <a:xfrm>
            <a:off x="395899" y="1340768"/>
            <a:ext cx="11676900" cy="468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480"/>
              </a:spcBef>
              <a:spcAft>
                <a:spcPts val="0"/>
              </a:spcAft>
              <a:buSzPts val="1440"/>
              <a:buNone/>
            </a:pPr>
            <a:r>
              <a:rPr lang="fr-FR"/>
              <a:t>Nous aspirons à </a:t>
            </a:r>
            <a:endParaRPr/>
          </a:p>
          <a:p>
            <a:pPr indent="-320040" lvl="0" marL="457200" rtl="0" algn="l">
              <a:lnSpc>
                <a:spcPct val="150000"/>
              </a:lnSpc>
              <a:spcBef>
                <a:spcPts val="480"/>
              </a:spcBef>
              <a:spcAft>
                <a:spcPts val="0"/>
              </a:spcAft>
              <a:buSzPts val="1440"/>
              <a:buChar char="-"/>
            </a:pPr>
            <a:r>
              <a:rPr lang="fr-FR"/>
              <a:t>améliorer le prototype, </a:t>
            </a:r>
            <a:endParaRPr/>
          </a:p>
          <a:p>
            <a:pPr indent="-320040" lvl="0" marL="457200" rtl="0" algn="l">
              <a:lnSpc>
                <a:spcPct val="150000"/>
              </a:lnSpc>
              <a:spcBef>
                <a:spcPts val="0"/>
              </a:spcBef>
              <a:spcAft>
                <a:spcPts val="0"/>
              </a:spcAft>
              <a:buSzPts val="1440"/>
              <a:buChar char="-"/>
            </a:pPr>
            <a:r>
              <a:rPr lang="fr-FR"/>
              <a:t>le tester à une échelle permettant de bien l’évaluer, et </a:t>
            </a:r>
            <a:endParaRPr/>
          </a:p>
          <a:p>
            <a:pPr indent="-320040" lvl="0" marL="457200" rtl="0" algn="l">
              <a:lnSpc>
                <a:spcPct val="150000"/>
              </a:lnSpc>
              <a:spcBef>
                <a:spcPts val="0"/>
              </a:spcBef>
              <a:spcAft>
                <a:spcPts val="0"/>
              </a:spcAft>
              <a:buSzPts val="1440"/>
              <a:buChar char="-"/>
            </a:pPr>
            <a:r>
              <a:rPr lang="fr-FR"/>
              <a:t>capitaliser sur ses résultats</a:t>
            </a:r>
            <a:endParaRPr/>
          </a:p>
        </p:txBody>
      </p:sp>
      <p:grpSp>
        <p:nvGrpSpPr>
          <p:cNvPr id="290" name="Google Shape;290;p11"/>
          <p:cNvGrpSpPr/>
          <p:nvPr/>
        </p:nvGrpSpPr>
        <p:grpSpPr>
          <a:xfrm>
            <a:off x="89500" y="5768425"/>
            <a:ext cx="3386825" cy="795124"/>
            <a:chOff x="4038600" y="5453275"/>
            <a:chExt cx="3386825" cy="795124"/>
          </a:xfrm>
        </p:grpSpPr>
        <p:sp>
          <p:nvSpPr>
            <p:cNvPr id="291" name="Google Shape;291;p11"/>
            <p:cNvSpPr txBox="1"/>
            <p:nvPr/>
          </p:nvSpPr>
          <p:spPr>
            <a:xfrm>
              <a:off x="4757525" y="5710600"/>
              <a:ext cx="266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/smadjid/ladstudio</a:t>
              </a:r>
              <a:endParaRPr b="0" i="0" sz="1400" u="none" cap="none" strike="noStrike">
                <a:solidFill>
                  <a:srgbClr val="000000"/>
                </a:solidFill>
                <a:latin typeface="Arial"/>
                <a:ea typeface="Arial"/>
                <a:cs typeface="Arial"/>
                <a:sym typeface="Arial"/>
              </a:endParaRPr>
            </a:p>
          </p:txBody>
        </p:sp>
        <p:pic>
          <p:nvPicPr>
            <p:cNvPr id="292" name="Google Shape;292;p11"/>
            <p:cNvPicPr preferRelativeResize="0"/>
            <p:nvPr/>
          </p:nvPicPr>
          <p:blipFill rotWithShape="1">
            <a:blip r:embed="rId3">
              <a:alphaModFix/>
            </a:blip>
            <a:srcRect b="0" l="0" r="0" t="0"/>
            <a:stretch/>
          </p:blipFill>
          <p:spPr>
            <a:xfrm>
              <a:off x="4038600" y="5453275"/>
              <a:ext cx="795124" cy="795124"/>
            </a:xfrm>
            <a:prstGeom prst="rect">
              <a:avLst/>
            </a:prstGeom>
            <a:noFill/>
            <a:ln>
              <a:noFill/>
            </a:ln>
          </p:spPr>
        </p:pic>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1b90988939_0_2"/>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Objectifs</a:t>
            </a:r>
            <a:endParaRPr/>
          </a:p>
        </p:txBody>
      </p:sp>
      <p:pic>
        <p:nvPicPr>
          <p:cNvPr id="107" name="Google Shape;107;g11b90988939_0_2"/>
          <p:cNvPicPr preferRelativeResize="0"/>
          <p:nvPr/>
        </p:nvPicPr>
        <p:blipFill rotWithShape="1">
          <a:blip r:embed="rId3">
            <a:alphaModFix/>
          </a:blip>
          <a:srcRect b="0" l="0" r="0" t="0"/>
          <a:stretch/>
        </p:blipFill>
        <p:spPr>
          <a:xfrm>
            <a:off x="1447800" y="1220725"/>
            <a:ext cx="9368775" cy="3856175"/>
          </a:xfrm>
          <a:prstGeom prst="rect">
            <a:avLst/>
          </a:prstGeom>
          <a:noFill/>
          <a:ln>
            <a:noFill/>
          </a:ln>
        </p:spPr>
      </p:pic>
      <p:sp>
        <p:nvSpPr>
          <p:cNvPr id="108" name="Google Shape;108;g11b90988939_0_2"/>
          <p:cNvSpPr/>
          <p:nvPr/>
        </p:nvSpPr>
        <p:spPr>
          <a:xfrm>
            <a:off x="4889875" y="3836125"/>
            <a:ext cx="3687900" cy="258000"/>
          </a:xfrm>
          <a:prstGeom prst="mathMinus">
            <a:avLst>
              <a:gd fmla="val 23520" name="adj1"/>
            </a:avLst>
          </a:prstGeom>
          <a:solidFill>
            <a:srgbClr val="1E7B8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g11b90988939_0_2"/>
          <p:cNvPicPr preferRelativeResize="0"/>
          <p:nvPr/>
        </p:nvPicPr>
        <p:blipFill rotWithShape="1">
          <a:blip r:embed="rId4">
            <a:alphaModFix/>
          </a:blip>
          <a:srcRect b="0" l="0" r="0" t="0"/>
          <a:stretch/>
        </p:blipFill>
        <p:spPr>
          <a:xfrm>
            <a:off x="6981550" y="4038788"/>
            <a:ext cx="1388303" cy="792487"/>
          </a:xfrm>
          <a:prstGeom prst="rect">
            <a:avLst/>
          </a:prstGeom>
          <a:noFill/>
          <a:ln>
            <a:noFill/>
          </a:ln>
        </p:spPr>
      </p:pic>
      <p:grpSp>
        <p:nvGrpSpPr>
          <p:cNvPr id="110" name="Google Shape;110;g11b90988939_0_2"/>
          <p:cNvGrpSpPr/>
          <p:nvPr/>
        </p:nvGrpSpPr>
        <p:grpSpPr>
          <a:xfrm>
            <a:off x="3278675" y="4039769"/>
            <a:ext cx="924000" cy="638100"/>
            <a:chOff x="5305875" y="5789844"/>
            <a:chExt cx="924000" cy="638100"/>
          </a:xfrm>
        </p:grpSpPr>
        <p:sp>
          <p:nvSpPr>
            <p:cNvPr id="111" name="Google Shape;111;g11b90988939_0_2"/>
            <p:cNvSpPr/>
            <p:nvPr/>
          </p:nvSpPr>
          <p:spPr>
            <a:xfrm>
              <a:off x="5333500" y="5789844"/>
              <a:ext cx="787500" cy="638100"/>
            </a:xfrm>
            <a:prstGeom prst="ellipse">
              <a:avLst/>
            </a:prstGeom>
            <a:solidFill>
              <a:srgbClr val="E9E9E9"/>
            </a:solidFill>
            <a:ln cap="flat" cmpd="sng" w="28575">
              <a:solidFill>
                <a:srgbClr val="5C5C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1b90988939_0_2"/>
            <p:cNvSpPr txBox="1"/>
            <p:nvPr/>
          </p:nvSpPr>
          <p:spPr>
            <a:xfrm>
              <a:off x="5305875" y="5920350"/>
              <a:ext cx="924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Comic Sans MS"/>
                  <a:ea typeface="Comic Sans MS"/>
                  <a:cs typeface="Comic Sans MS"/>
                  <a:sym typeface="Comic Sans MS"/>
                </a:rPr>
                <a:t>PaDLAD</a:t>
              </a:r>
              <a:endParaRPr b="0" i="0" sz="1400" u="none" cap="none" strike="noStrike">
                <a:solidFill>
                  <a:srgbClr val="000000"/>
                </a:solidFill>
                <a:latin typeface="Arial"/>
                <a:ea typeface="Arial"/>
                <a:cs typeface="Arial"/>
                <a:sym typeface="Arial"/>
              </a:endParaRPr>
            </a:p>
          </p:txBody>
        </p:sp>
      </p:grpSp>
      <p:sp>
        <p:nvSpPr>
          <p:cNvPr id="113" name="Google Shape;113;g11b90988939_0_2"/>
          <p:cNvSpPr/>
          <p:nvPr/>
        </p:nvSpPr>
        <p:spPr>
          <a:xfrm>
            <a:off x="1613275" y="3836125"/>
            <a:ext cx="4131900" cy="258000"/>
          </a:xfrm>
          <a:prstGeom prst="mathMinus">
            <a:avLst>
              <a:gd fmla="val 23520" name="adj1"/>
            </a:avLst>
          </a:pr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1b90988939_0_2"/>
          <p:cNvSpPr txBox="1"/>
          <p:nvPr/>
        </p:nvSpPr>
        <p:spPr>
          <a:xfrm>
            <a:off x="2105025" y="4993250"/>
            <a:ext cx="8187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Gill Sans"/>
                <a:ea typeface="Gill Sans"/>
                <a:cs typeface="Gill Sans"/>
                <a:sym typeface="Gill Sans"/>
              </a:rPr>
              <a:t>Processus et outils de co-conception d’outils de learning analytics  (Prieto-Alvarez, et al. 2018). </a:t>
            </a:r>
            <a:endParaRPr b="0" i="0" sz="1600" u="none" cap="none" strike="noStrike">
              <a:solidFill>
                <a:srgbClr val="000000"/>
              </a:solidFill>
              <a:latin typeface="Gill Sans"/>
              <a:ea typeface="Gill Sans"/>
              <a:cs typeface="Gill Sans"/>
              <a:sym typeface="Gill Sans"/>
            </a:endParaRPr>
          </a:p>
        </p:txBody>
      </p:sp>
      <p:sp>
        <p:nvSpPr>
          <p:cNvPr id="115" name="Google Shape;115;g11b90988939_0_2"/>
          <p:cNvSpPr txBox="1"/>
          <p:nvPr/>
        </p:nvSpPr>
        <p:spPr>
          <a:xfrm>
            <a:off x="212525" y="5895275"/>
            <a:ext cx="95913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chemeClr val="dk2"/>
                </a:solidFill>
                <a:latin typeface="Source Sans Pro"/>
                <a:ea typeface="Source Sans Pro"/>
                <a:cs typeface="Source Sans Pro"/>
                <a:sym typeface="Source Sans Pro"/>
              </a:rPr>
              <a:t>Prieto-Alvarez, C.G., Martinez-Maldonado, R., Anderson, T.D.: Co-designing learning analytics tools with learners. In: Lodge, J.M., Horvath, J.C., Corrin, L. (eds.) Learning Analytics in the Classroom, pp. 93–110. Routledge, Abingdon, Oxon ; New York, NY : Routledge, 2019., 1 edn. </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ppt_w</p:attrName>
                                        </p:attrNameLst>
                                      </p:cBhvr>
                                      <p:tavLst>
                                        <p:tav fmla="" tm="0">
                                          <p:val>
                                            <p:strVal val="0"/>
                                          </p:val>
                                        </p:tav>
                                        <p:tav fmla="" tm="100000">
                                          <p:val>
                                            <p:strVal val="#ppt_w"/>
                                          </p:val>
                                        </p:tav>
                                      </p:tavLst>
                                    </p:anim>
                                    <p:anim calcmode="lin" valueType="num">
                                      <p:cBhvr additive="base">
                                        <p:cTn dur="1000"/>
                                        <p:tgtEl>
                                          <p:spTgt spid="1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ppt_w</p:attrName>
                                        </p:attrNameLst>
                                      </p:cBhvr>
                                      <p:tavLst>
                                        <p:tav fmla="" tm="0">
                                          <p:val>
                                            <p:strVal val="0"/>
                                          </p:val>
                                        </p:tav>
                                        <p:tav fmla="" tm="100000">
                                          <p:val>
                                            <p:strVal val="#ppt_w"/>
                                          </p:val>
                                        </p:tav>
                                      </p:tavLst>
                                    </p:anim>
                                    <p:anim calcmode="lin" valueType="num">
                                      <p:cBhvr additive="base">
                                        <p:cTn dur="1000"/>
                                        <p:tgtEl>
                                          <p:spTgt spid="1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1b90988939_0_85"/>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Approche de co-conception générative</a:t>
            </a:r>
            <a:endParaRPr/>
          </a:p>
        </p:txBody>
      </p:sp>
      <p:pic>
        <p:nvPicPr>
          <p:cNvPr id="122" name="Google Shape;122;g11b90988939_0_85"/>
          <p:cNvPicPr preferRelativeResize="0"/>
          <p:nvPr/>
        </p:nvPicPr>
        <p:blipFill rotWithShape="1">
          <a:blip r:embed="rId3">
            <a:alphaModFix/>
          </a:blip>
          <a:srcRect b="0" l="0" r="0" t="0"/>
          <a:stretch/>
        </p:blipFill>
        <p:spPr>
          <a:xfrm>
            <a:off x="7759475" y="2664650"/>
            <a:ext cx="4013425" cy="3003875"/>
          </a:xfrm>
          <a:prstGeom prst="rect">
            <a:avLst/>
          </a:prstGeom>
          <a:noFill/>
          <a:ln>
            <a:noFill/>
          </a:ln>
        </p:spPr>
      </p:pic>
      <p:sp>
        <p:nvSpPr>
          <p:cNvPr id="123" name="Google Shape;123;g11b90988939_0_85"/>
          <p:cNvSpPr/>
          <p:nvPr/>
        </p:nvSpPr>
        <p:spPr>
          <a:xfrm>
            <a:off x="7694349" y="1023450"/>
            <a:ext cx="4103100" cy="1335000"/>
          </a:xfrm>
          <a:prstGeom prst="rect">
            <a:avLst/>
          </a:prstGeom>
          <a:solidFill>
            <a:srgbClr val="F9F9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Source Sans Pro"/>
              <a:buChar char="-"/>
            </a:pPr>
            <a:r>
              <a:rPr b="0" i="0" lang="fr-FR" sz="1500" u="none" cap="none" strike="noStrike">
                <a:solidFill>
                  <a:srgbClr val="000000"/>
                </a:solidFill>
                <a:latin typeface="Source Sans Pro"/>
                <a:ea typeface="Source Sans Pro"/>
                <a:cs typeface="Source Sans Pro"/>
                <a:sym typeface="Source Sans Pro"/>
              </a:rPr>
              <a:t>facilite l’expression de besoins</a:t>
            </a:r>
            <a:endParaRPr b="0" i="0" sz="1500" u="none" cap="none" strike="noStrike">
              <a:solidFill>
                <a:srgbClr val="000000"/>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rgbClr val="000000"/>
              </a:buClr>
              <a:buSzPts val="1500"/>
              <a:buFont typeface="Source Sans Pro"/>
              <a:buChar char="-"/>
            </a:pPr>
            <a:r>
              <a:rPr b="0" i="0" lang="fr-FR" sz="1500" u="none" cap="none" strike="noStrike">
                <a:solidFill>
                  <a:srgbClr val="000000"/>
                </a:solidFill>
                <a:latin typeface="Source Sans Pro"/>
                <a:ea typeface="Source Sans Pro"/>
                <a:cs typeface="Source Sans Pro"/>
                <a:sym typeface="Source Sans Pro"/>
              </a:rPr>
              <a:t>propose des solutions complémentaires </a:t>
            </a:r>
            <a:endParaRPr b="0" i="0" sz="1500" u="none" cap="none" strike="noStrike">
              <a:solidFill>
                <a:srgbClr val="000000"/>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rgbClr val="000000"/>
              </a:buClr>
              <a:buSzPts val="1500"/>
              <a:buFont typeface="Source Sans Pro"/>
              <a:buChar char="-"/>
            </a:pPr>
            <a:r>
              <a:rPr b="0" i="0" lang="fr-FR" sz="1500" u="none" cap="none" strike="noStrike">
                <a:solidFill>
                  <a:srgbClr val="000000"/>
                </a:solidFill>
                <a:latin typeface="Source Sans Pro"/>
                <a:ea typeface="Source Sans Pro"/>
                <a:cs typeface="Source Sans Pro"/>
                <a:sym typeface="Source Sans Pro"/>
              </a:rPr>
              <a:t>assure le respect de  bonnes pratiques de design </a:t>
            </a:r>
            <a:endParaRPr b="0" i="0" sz="1500" u="none" cap="none" strike="noStrike">
              <a:solidFill>
                <a:srgbClr val="000000"/>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rgbClr val="000000"/>
              </a:buClr>
              <a:buSzPts val="1500"/>
              <a:buFont typeface="Source Sans Pro"/>
              <a:buChar char="-"/>
            </a:pPr>
            <a:r>
              <a:rPr b="0" i="0" lang="fr-FR" sz="1500" u="none" cap="none" strike="noStrike">
                <a:solidFill>
                  <a:srgbClr val="000000"/>
                </a:solidFill>
                <a:latin typeface="Source Sans Pro"/>
                <a:ea typeface="Source Sans Pro"/>
                <a:cs typeface="Source Sans Pro"/>
                <a:sym typeface="Source Sans Pro"/>
              </a:rPr>
              <a:t>génère puis discute des prototypes</a:t>
            </a:r>
            <a:endParaRPr b="0" i="0" sz="1500" u="none" cap="none" strike="noStrike">
              <a:solidFill>
                <a:srgbClr val="000000"/>
              </a:solidFill>
              <a:latin typeface="Source Sans Pro"/>
              <a:ea typeface="Source Sans Pro"/>
              <a:cs typeface="Source Sans Pro"/>
              <a:sym typeface="Source Sans Pro"/>
            </a:endParaRPr>
          </a:p>
        </p:txBody>
      </p:sp>
      <p:cxnSp>
        <p:nvCxnSpPr>
          <p:cNvPr id="124" name="Google Shape;124;g11b90988939_0_85"/>
          <p:cNvCxnSpPr>
            <a:endCxn id="123" idx="2"/>
          </p:cNvCxnSpPr>
          <p:nvPr/>
        </p:nvCxnSpPr>
        <p:spPr>
          <a:xfrm rot="10800000">
            <a:off x="9745899" y="2358450"/>
            <a:ext cx="295800" cy="1479300"/>
          </a:xfrm>
          <a:prstGeom prst="straightConnector1">
            <a:avLst/>
          </a:prstGeom>
          <a:noFill/>
          <a:ln cap="flat" cmpd="sng" w="9525">
            <a:solidFill>
              <a:schemeClr val="dk2"/>
            </a:solidFill>
            <a:prstDash val="solid"/>
            <a:round/>
            <a:headEnd len="sm" w="sm" type="none"/>
            <a:tailEnd len="sm" w="sm" type="none"/>
          </a:ln>
        </p:spPr>
      </p:cxnSp>
      <p:sp>
        <p:nvSpPr>
          <p:cNvPr id="125" name="Google Shape;125;g11b90988939_0_85"/>
          <p:cNvSpPr/>
          <p:nvPr/>
        </p:nvSpPr>
        <p:spPr>
          <a:xfrm>
            <a:off x="8221725" y="5820925"/>
            <a:ext cx="3762000" cy="892200"/>
          </a:xfrm>
          <a:prstGeom prst="rect">
            <a:avLst/>
          </a:prstGeom>
          <a:solidFill>
            <a:srgbClr val="F9F9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Source Sans Pro"/>
              <a:buChar char="-"/>
            </a:pPr>
            <a:r>
              <a:rPr b="0" i="0" lang="fr-FR" sz="1500" u="none" cap="none" strike="noStrike">
                <a:solidFill>
                  <a:srgbClr val="000000"/>
                </a:solidFill>
                <a:latin typeface="Source Sans Pro"/>
                <a:ea typeface="Source Sans Pro"/>
                <a:cs typeface="Source Sans Pro"/>
                <a:sym typeface="Source Sans Pro"/>
              </a:rPr>
              <a:t>définit ses besoins</a:t>
            </a:r>
            <a:endParaRPr b="0" i="0" sz="1500" u="none" cap="none" strike="noStrike">
              <a:solidFill>
                <a:srgbClr val="000000"/>
              </a:solidFill>
              <a:latin typeface="Source Sans Pro"/>
              <a:ea typeface="Source Sans Pro"/>
              <a:cs typeface="Source Sans Pro"/>
              <a:sym typeface="Source Sans Pro"/>
            </a:endParaRPr>
          </a:p>
          <a:p>
            <a:pPr indent="-323850" lvl="0" marL="457200" marR="0" rtl="0" algn="l">
              <a:lnSpc>
                <a:spcPct val="100000"/>
              </a:lnSpc>
              <a:spcBef>
                <a:spcPts val="0"/>
              </a:spcBef>
              <a:spcAft>
                <a:spcPts val="0"/>
              </a:spcAft>
              <a:buClr>
                <a:srgbClr val="000000"/>
              </a:buClr>
              <a:buSzPts val="1500"/>
              <a:buFont typeface="Source Sans Pro"/>
              <a:buChar char="-"/>
            </a:pPr>
            <a:r>
              <a:rPr b="0" i="0" lang="fr-FR" sz="1500" u="none" cap="none" strike="noStrike">
                <a:solidFill>
                  <a:srgbClr val="000000"/>
                </a:solidFill>
                <a:latin typeface="Source Sans Pro"/>
                <a:ea typeface="Source Sans Pro"/>
                <a:cs typeface="Source Sans Pro"/>
                <a:sym typeface="Source Sans Pro"/>
              </a:rPr>
              <a:t>décrit “la progression de sa réflexion”</a:t>
            </a:r>
            <a:endParaRPr b="0" i="0" sz="1500" u="none" cap="none" strike="noStrike">
              <a:solidFill>
                <a:srgbClr val="000000"/>
              </a:solidFill>
              <a:latin typeface="Arial"/>
              <a:ea typeface="Arial"/>
              <a:cs typeface="Arial"/>
              <a:sym typeface="Arial"/>
            </a:endParaRPr>
          </a:p>
        </p:txBody>
      </p:sp>
      <p:cxnSp>
        <p:nvCxnSpPr>
          <p:cNvPr id="126" name="Google Shape;126;g11b90988939_0_85"/>
          <p:cNvCxnSpPr/>
          <p:nvPr/>
        </p:nvCxnSpPr>
        <p:spPr>
          <a:xfrm rot="10800000">
            <a:off x="8088250" y="4757700"/>
            <a:ext cx="349500" cy="966600"/>
          </a:xfrm>
          <a:prstGeom prst="straightConnector1">
            <a:avLst/>
          </a:prstGeom>
          <a:noFill/>
          <a:ln cap="flat" cmpd="sng" w="9525">
            <a:solidFill>
              <a:schemeClr val="dk2"/>
            </a:solidFill>
            <a:prstDash val="solid"/>
            <a:round/>
            <a:headEnd len="sm" w="sm" type="none"/>
            <a:tailEnd len="sm" w="sm" type="none"/>
          </a:ln>
        </p:spPr>
      </p:cxnSp>
      <p:sp>
        <p:nvSpPr>
          <p:cNvPr id="127" name="Google Shape;127;g11b90988939_0_85"/>
          <p:cNvSpPr txBox="1"/>
          <p:nvPr>
            <p:ph idx="1" type="body"/>
          </p:nvPr>
        </p:nvSpPr>
        <p:spPr>
          <a:xfrm>
            <a:off x="395900" y="1340775"/>
            <a:ext cx="6666600" cy="46806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50000"/>
              </a:lnSpc>
              <a:spcBef>
                <a:spcPts val="480"/>
              </a:spcBef>
              <a:spcAft>
                <a:spcPts val="0"/>
              </a:spcAft>
              <a:buSzPct val="65158"/>
              <a:buNone/>
            </a:pPr>
            <a:r>
              <a:rPr b="1" lang="fr-FR"/>
              <a:t>Conception générative</a:t>
            </a:r>
            <a:r>
              <a:rPr lang="fr-FR"/>
              <a:t> : processus dans lequel le designer dispose d'outils pour </a:t>
            </a:r>
            <a:endParaRPr/>
          </a:p>
          <a:p>
            <a:pPr indent="-306324" lvl="0" marL="457200" rtl="0" algn="l">
              <a:lnSpc>
                <a:spcPct val="150000"/>
              </a:lnSpc>
              <a:spcBef>
                <a:spcPts val="480"/>
              </a:spcBef>
              <a:spcAft>
                <a:spcPts val="0"/>
              </a:spcAft>
              <a:buSzPct val="55384"/>
              <a:buChar char="-"/>
            </a:pPr>
            <a:r>
              <a:rPr lang="fr-FR"/>
              <a:t>décrire ses besoins et intention,</a:t>
            </a:r>
            <a:endParaRPr/>
          </a:p>
          <a:p>
            <a:pPr indent="-306324" lvl="0" marL="457200" rtl="0" algn="l">
              <a:lnSpc>
                <a:spcPct val="150000"/>
              </a:lnSpc>
              <a:spcBef>
                <a:spcPts val="0"/>
              </a:spcBef>
              <a:spcAft>
                <a:spcPts val="0"/>
              </a:spcAft>
              <a:buSzPct val="55384"/>
              <a:buChar char="-"/>
            </a:pPr>
            <a:r>
              <a:rPr lang="fr-FR"/>
              <a:t>explorer l'espace de conception, </a:t>
            </a:r>
            <a:endParaRPr/>
          </a:p>
          <a:p>
            <a:pPr indent="-306324" lvl="0" marL="457200" rtl="0" algn="l">
              <a:lnSpc>
                <a:spcPct val="150000"/>
              </a:lnSpc>
              <a:spcBef>
                <a:spcPts val="0"/>
              </a:spcBef>
              <a:spcAft>
                <a:spcPts val="0"/>
              </a:spcAft>
              <a:buSzPct val="55384"/>
              <a:buChar char="-"/>
            </a:pPr>
            <a:r>
              <a:rPr lang="fr-FR"/>
              <a:t>générer un ensemble de solutions cibles, </a:t>
            </a:r>
            <a:endParaRPr/>
          </a:p>
          <a:p>
            <a:pPr indent="-306324" lvl="0" marL="457200" rtl="0" algn="l">
              <a:lnSpc>
                <a:spcPct val="150000"/>
              </a:lnSpc>
              <a:spcBef>
                <a:spcPts val="0"/>
              </a:spcBef>
              <a:spcAft>
                <a:spcPts val="0"/>
              </a:spcAft>
              <a:buSzPct val="55384"/>
              <a:buChar char="-"/>
            </a:pPr>
            <a:r>
              <a:rPr lang="fr-FR"/>
              <a:t>sélectionner et affiner la solution la plus appropriée en fonction de son propre jugement. </a:t>
            </a:r>
            <a:endParaRPr/>
          </a:p>
          <a:p>
            <a:pPr indent="0" lvl="0" marL="0" rtl="0" algn="ctr">
              <a:lnSpc>
                <a:spcPct val="150000"/>
              </a:lnSpc>
              <a:spcBef>
                <a:spcPts val="480"/>
              </a:spcBef>
              <a:spcAft>
                <a:spcPts val="0"/>
              </a:spcAft>
              <a:buSzPct val="65158"/>
              <a:buNone/>
            </a:pPr>
            <a:r>
              <a:rPr b="1" lang="fr-FR"/>
              <a:t>Approche participative de conception générative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1b90988939_0_37"/>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Que co-conçoit-on ?</a:t>
            </a:r>
            <a:endParaRPr/>
          </a:p>
        </p:txBody>
      </p:sp>
      <p:sp>
        <p:nvSpPr>
          <p:cNvPr id="134" name="Google Shape;134;g11b90988939_0_37"/>
          <p:cNvSpPr txBox="1"/>
          <p:nvPr>
            <p:ph idx="1" type="body"/>
          </p:nvPr>
        </p:nvSpPr>
        <p:spPr>
          <a:xfrm>
            <a:off x="395899" y="1340768"/>
            <a:ext cx="11676900" cy="4680600"/>
          </a:xfrm>
          <a:prstGeom prst="rect">
            <a:avLst/>
          </a:prstGeom>
          <a:noFill/>
          <a:ln>
            <a:noFill/>
          </a:ln>
        </p:spPr>
        <p:txBody>
          <a:bodyPr anchorCtr="0" anchor="t" bIns="45700" lIns="91425" spcFirstLastPara="1" rIns="91425" wrap="square" tIns="45700">
            <a:normAutofit/>
          </a:bodyPr>
          <a:lstStyle/>
          <a:p>
            <a:pPr indent="-299974" lvl="0" marL="457200" rtl="0" algn="l">
              <a:lnSpc>
                <a:spcPct val="130000"/>
              </a:lnSpc>
              <a:spcBef>
                <a:spcPts val="480"/>
              </a:spcBef>
              <a:spcAft>
                <a:spcPts val="0"/>
              </a:spcAft>
              <a:buSzPts val="1124"/>
              <a:buChar char="⚪"/>
            </a:pPr>
            <a:r>
              <a:rPr lang="fr-FR" sz="2110"/>
              <a:t>La collecte des besoins permet de décrire l’expérience attendue</a:t>
            </a:r>
            <a:endParaRPr sz="2110"/>
          </a:p>
          <a:p>
            <a:pPr indent="-362585" lvl="1" marL="914400" rtl="0" algn="l">
              <a:lnSpc>
                <a:spcPct val="130000"/>
              </a:lnSpc>
              <a:spcBef>
                <a:spcPts val="0"/>
              </a:spcBef>
              <a:spcAft>
                <a:spcPts val="0"/>
              </a:spcAft>
              <a:buSzPts val="2110"/>
              <a:buChar char="◊"/>
            </a:pPr>
            <a:r>
              <a:rPr lang="fr-FR" sz="1600"/>
              <a:t>expérience liée à l'utilisation du TBA pour soutenir le raisonnement (vers une prise de conscience voire de décision)</a:t>
            </a:r>
            <a:endParaRPr sz="1600"/>
          </a:p>
          <a:p>
            <a:pPr indent="-299974" lvl="0" marL="457200" marR="0" rtl="0" algn="l">
              <a:lnSpc>
                <a:spcPct val="130000"/>
              </a:lnSpc>
              <a:spcBef>
                <a:spcPts val="0"/>
              </a:spcBef>
              <a:spcAft>
                <a:spcPts val="0"/>
              </a:spcAft>
              <a:buSzPts val="1124"/>
              <a:buChar char="⚪"/>
            </a:pPr>
            <a:r>
              <a:rPr lang="fr-FR" sz="2110"/>
              <a:t>“Prototyper” des TBAs qui rendront possibles  cette expérience </a:t>
            </a:r>
            <a:endParaRPr sz="2110"/>
          </a:p>
          <a:p>
            <a:pPr indent="-330200" lvl="1" marL="914400" rtl="0" algn="l">
              <a:lnSpc>
                <a:spcPct val="130000"/>
              </a:lnSpc>
              <a:spcBef>
                <a:spcPts val="0"/>
              </a:spcBef>
              <a:spcAft>
                <a:spcPts val="0"/>
              </a:spcAft>
              <a:buSzPts val="1600"/>
              <a:buChar char="◊"/>
            </a:pPr>
            <a:r>
              <a:rPr b="1" lang="fr-FR" sz="1600"/>
              <a:t>Interfaces + Interactions</a:t>
            </a:r>
            <a:r>
              <a:rPr lang="fr-FR" sz="1600"/>
              <a:t> soutenant le processus de raisonnement, donc de prise de conscience voire de décisions</a:t>
            </a:r>
            <a:endParaRPr sz="1600"/>
          </a:p>
          <a:p>
            <a:pPr indent="-299974" lvl="0" marL="457200" rtl="0" algn="l">
              <a:lnSpc>
                <a:spcPct val="130000"/>
              </a:lnSpc>
              <a:spcBef>
                <a:spcPts val="0"/>
              </a:spcBef>
              <a:spcAft>
                <a:spcPts val="0"/>
              </a:spcAft>
              <a:buSzPts val="1124"/>
              <a:buChar char="⚪"/>
            </a:pPr>
            <a:r>
              <a:rPr lang="fr-FR" sz="2110"/>
              <a:t>Conscience de la situation (SA, </a:t>
            </a:r>
            <a:r>
              <a:rPr i="1" lang="fr-FR" sz="2110"/>
              <a:t>Situational Awareness</a:t>
            </a:r>
            <a:r>
              <a:rPr lang="fr-FR" sz="2110"/>
              <a:t>): </a:t>
            </a:r>
            <a:endParaRPr sz="2110"/>
          </a:p>
          <a:p>
            <a:pPr indent="-330200" lvl="1" marL="914400" rtl="0" algn="l">
              <a:lnSpc>
                <a:spcPct val="130000"/>
              </a:lnSpc>
              <a:spcBef>
                <a:spcPts val="0"/>
              </a:spcBef>
              <a:spcAft>
                <a:spcPts val="0"/>
              </a:spcAft>
              <a:buSzPts val="1600"/>
              <a:buChar char="◊"/>
            </a:pPr>
            <a:r>
              <a:rPr lang="fr-FR" sz="1600"/>
              <a:t>Connaître ce qui se passe dans l'environnement et évaluer ses implications</a:t>
            </a:r>
            <a:endParaRPr sz="1600"/>
          </a:p>
          <a:p>
            <a:pPr indent="-330200" lvl="1" marL="914400" rtl="0" algn="l">
              <a:lnSpc>
                <a:spcPct val="130000"/>
              </a:lnSpc>
              <a:spcBef>
                <a:spcPts val="0"/>
              </a:spcBef>
              <a:spcAft>
                <a:spcPts val="0"/>
              </a:spcAft>
              <a:buSzPts val="1600"/>
              <a:buChar char="◊"/>
            </a:pPr>
            <a:r>
              <a:rPr lang="fr-FR" sz="1600"/>
              <a:t>Atteignable via un processus actif de construction de sens (SM, Sensemaking)</a:t>
            </a:r>
            <a:endParaRPr sz="1600"/>
          </a:p>
          <a:p>
            <a:pPr indent="-330200" lvl="1" marL="914400" rtl="0" algn="l">
              <a:lnSpc>
                <a:spcPct val="130000"/>
              </a:lnSpc>
              <a:spcBef>
                <a:spcPts val="0"/>
              </a:spcBef>
              <a:spcAft>
                <a:spcPts val="0"/>
              </a:spcAft>
              <a:buSzPts val="1600"/>
              <a:buChar char="◊"/>
            </a:pPr>
            <a:r>
              <a:rPr lang="fr-FR" sz="1600"/>
              <a:t>SM : processus interactif de création progressive d'une conscience et d'une compréhension de la situation pour soutenir la prise de décision</a:t>
            </a:r>
            <a:endParaRPr sz="1600"/>
          </a:p>
          <a:p>
            <a:pPr indent="-299974" lvl="0" marL="457200" rtl="0" algn="l">
              <a:lnSpc>
                <a:spcPct val="130000"/>
              </a:lnSpc>
              <a:spcBef>
                <a:spcPts val="0"/>
              </a:spcBef>
              <a:spcAft>
                <a:spcPts val="0"/>
              </a:spcAft>
              <a:buSzPts val="1124"/>
              <a:buChar char="⚪"/>
            </a:pPr>
            <a:r>
              <a:rPr lang="fr-FR" sz="2110"/>
              <a:t>La co-conception de TBA doit permettre de concevoir “ensemble” des</a:t>
            </a:r>
            <a:r>
              <a:rPr b="1" lang="fr-FR" sz="2110"/>
              <a:t> interfaces</a:t>
            </a:r>
            <a:r>
              <a:rPr lang="fr-FR" sz="2110"/>
              <a:t> et des </a:t>
            </a:r>
            <a:r>
              <a:rPr b="1" lang="fr-FR" sz="2110"/>
              <a:t>interactions</a:t>
            </a:r>
            <a:r>
              <a:rPr lang="fr-FR" sz="2110"/>
              <a:t> permettant de refléter et de soutenir l’utilisateur dans le processus de raisonnement (</a:t>
            </a:r>
            <a:r>
              <a:rPr b="1" lang="fr-FR" sz="2110"/>
              <a:t>Sensemaking</a:t>
            </a:r>
            <a:r>
              <a:rPr lang="fr-FR" sz="2110"/>
              <a:t> et </a:t>
            </a:r>
            <a:r>
              <a:rPr b="1" lang="fr-FR" sz="2110"/>
              <a:t>Situational Awareness</a:t>
            </a:r>
            <a:r>
              <a:rPr lang="fr-FR" sz="2110"/>
              <a:t>)</a:t>
            </a:r>
            <a:endParaRPr sz="211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28d53bde01_1_9"/>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Que co-conçoit-on ?</a:t>
            </a:r>
            <a:endParaRPr/>
          </a:p>
        </p:txBody>
      </p:sp>
      <p:sp>
        <p:nvSpPr>
          <p:cNvPr id="141" name="Google Shape;141;g128d53bde01_1_9"/>
          <p:cNvSpPr txBox="1"/>
          <p:nvPr>
            <p:ph idx="1" type="body"/>
          </p:nvPr>
        </p:nvSpPr>
        <p:spPr>
          <a:xfrm>
            <a:off x="395900" y="1340775"/>
            <a:ext cx="6638700" cy="4244100"/>
          </a:xfrm>
          <a:prstGeom prst="rect">
            <a:avLst/>
          </a:prstGeom>
          <a:noFill/>
          <a:ln>
            <a:noFill/>
          </a:ln>
        </p:spPr>
        <p:txBody>
          <a:bodyPr anchorCtr="0" anchor="t" bIns="45700" lIns="91425" spcFirstLastPara="1" rIns="91425" wrap="square" tIns="45700">
            <a:normAutofit fontScale="92500" lnSpcReduction="20000"/>
          </a:bodyPr>
          <a:lstStyle/>
          <a:p>
            <a:pPr indent="-250316" lvl="0" marL="257175" rtl="0" algn="l">
              <a:lnSpc>
                <a:spcPct val="150000"/>
              </a:lnSpc>
              <a:spcBef>
                <a:spcPts val="0"/>
              </a:spcBef>
              <a:spcAft>
                <a:spcPts val="0"/>
              </a:spcAft>
              <a:buSzPct val="59999"/>
              <a:buChar char="⚪"/>
            </a:pPr>
            <a:r>
              <a:rPr lang="fr-FR" sz="2400"/>
              <a:t>SA : modèle de Endsley (1995)</a:t>
            </a:r>
            <a:endParaRPr/>
          </a:p>
          <a:p>
            <a:pPr indent="-447675" lvl="1" marL="800100" rtl="0" algn="l">
              <a:lnSpc>
                <a:spcPct val="150000"/>
              </a:lnSpc>
              <a:spcBef>
                <a:spcPts val="400"/>
              </a:spcBef>
              <a:spcAft>
                <a:spcPts val="0"/>
              </a:spcAft>
              <a:buSzPct val="100000"/>
              <a:buFont typeface="Levenim MT"/>
              <a:buAutoNum type="arabicPeriod"/>
            </a:pPr>
            <a:r>
              <a:rPr i="1" lang="fr-FR"/>
              <a:t>Perception </a:t>
            </a:r>
            <a:r>
              <a:rPr lang="fr-FR"/>
              <a:t>des éléments de l'environnement </a:t>
            </a:r>
            <a:endParaRPr/>
          </a:p>
          <a:p>
            <a:pPr indent="-447675" lvl="1" marL="800100" rtl="0" algn="l">
              <a:lnSpc>
                <a:spcPct val="150000"/>
              </a:lnSpc>
              <a:spcBef>
                <a:spcPts val="400"/>
              </a:spcBef>
              <a:spcAft>
                <a:spcPts val="0"/>
              </a:spcAft>
              <a:buSzPct val="100000"/>
              <a:buFont typeface="Levenim MT"/>
              <a:buAutoNum type="arabicPeriod"/>
            </a:pPr>
            <a:r>
              <a:rPr i="1" lang="fr-FR"/>
              <a:t>Compréhension </a:t>
            </a:r>
            <a:r>
              <a:rPr lang="fr-FR"/>
              <a:t>de leur signification</a:t>
            </a:r>
            <a:endParaRPr/>
          </a:p>
          <a:p>
            <a:pPr indent="-447675" lvl="1" marL="800100" rtl="0" algn="l">
              <a:lnSpc>
                <a:spcPct val="150000"/>
              </a:lnSpc>
              <a:spcBef>
                <a:spcPts val="400"/>
              </a:spcBef>
              <a:spcAft>
                <a:spcPts val="0"/>
              </a:spcAft>
              <a:buSzPct val="100000"/>
              <a:buFont typeface="Levenim MT"/>
              <a:buAutoNum type="arabicPeriod"/>
            </a:pPr>
            <a:r>
              <a:rPr i="1" lang="fr-FR"/>
              <a:t>Projection </a:t>
            </a:r>
            <a:r>
              <a:rPr lang="fr-FR"/>
              <a:t>de leur état dans le futur proche</a:t>
            </a:r>
            <a:endParaRPr/>
          </a:p>
          <a:p>
            <a:pPr indent="-250316" lvl="0" marL="257175" rtl="0" algn="l">
              <a:lnSpc>
                <a:spcPct val="150000"/>
              </a:lnSpc>
              <a:spcBef>
                <a:spcPts val="480"/>
              </a:spcBef>
              <a:spcAft>
                <a:spcPts val="0"/>
              </a:spcAft>
              <a:buSzPct val="59999"/>
              <a:buChar char="⚪"/>
            </a:pPr>
            <a:r>
              <a:rPr lang="fr-FR" sz="2400"/>
              <a:t>SM : modèle Data/Frame de Klein (2007)</a:t>
            </a:r>
            <a:endParaRPr/>
          </a:p>
          <a:p>
            <a:pPr indent="-204787" lvl="1" marL="557212" rtl="0" algn="l">
              <a:lnSpc>
                <a:spcPct val="150000"/>
              </a:lnSpc>
              <a:spcBef>
                <a:spcPts val="400"/>
              </a:spcBef>
              <a:spcAft>
                <a:spcPts val="0"/>
              </a:spcAft>
              <a:buSzPct val="100000"/>
              <a:buChar char="◊"/>
            </a:pPr>
            <a:r>
              <a:rPr lang="fr-FR"/>
              <a:t>Explicitant les étapes du SA</a:t>
            </a:r>
            <a:endParaRPr/>
          </a:p>
          <a:p>
            <a:pPr indent="-204787" lvl="1" marL="557212" rtl="0" algn="l">
              <a:lnSpc>
                <a:spcPct val="150000"/>
              </a:lnSpc>
              <a:spcBef>
                <a:spcPts val="400"/>
              </a:spcBef>
              <a:spcAft>
                <a:spcPts val="0"/>
              </a:spcAft>
              <a:buSzPct val="100000"/>
              <a:buChar char="◊"/>
            </a:pPr>
            <a:r>
              <a:rPr i="1" lang="fr-FR"/>
              <a:t>Data</a:t>
            </a:r>
            <a:r>
              <a:rPr lang="fr-FR"/>
              <a:t> : aspects de l’environnement dont une personne fait l'expérience</a:t>
            </a:r>
            <a:endParaRPr/>
          </a:p>
          <a:p>
            <a:pPr indent="-204787" lvl="1" marL="557212" rtl="0" algn="l">
              <a:lnSpc>
                <a:spcPct val="150000"/>
              </a:lnSpc>
              <a:spcBef>
                <a:spcPts val="400"/>
              </a:spcBef>
              <a:spcAft>
                <a:spcPts val="0"/>
              </a:spcAft>
              <a:buSzPct val="100000"/>
              <a:buChar char="◊"/>
            </a:pPr>
            <a:r>
              <a:rPr i="1" lang="fr-FR"/>
              <a:t>Frame</a:t>
            </a:r>
            <a:r>
              <a:rPr lang="fr-FR"/>
              <a:t>:  représentation dans l’esprit. Interprétation et explication des données </a:t>
            </a:r>
            <a:endParaRPr/>
          </a:p>
        </p:txBody>
      </p:sp>
      <p:pic>
        <p:nvPicPr>
          <p:cNvPr id="142" name="Google Shape;142;g128d53bde01_1_9"/>
          <p:cNvPicPr preferRelativeResize="0"/>
          <p:nvPr/>
        </p:nvPicPr>
        <p:blipFill rotWithShape="1">
          <a:blip r:embed="rId3">
            <a:alphaModFix/>
          </a:blip>
          <a:srcRect b="0" l="0" r="0" t="0"/>
          <a:stretch/>
        </p:blipFill>
        <p:spPr>
          <a:xfrm>
            <a:off x="6978800" y="1407100"/>
            <a:ext cx="4815120" cy="1739962"/>
          </a:xfrm>
          <a:prstGeom prst="rect">
            <a:avLst/>
          </a:prstGeom>
          <a:noFill/>
          <a:ln cap="flat" cmpd="sng" w="9525">
            <a:solidFill>
              <a:schemeClr val="dk1"/>
            </a:solidFill>
            <a:prstDash val="solid"/>
            <a:round/>
            <a:headEnd len="sm" w="sm" type="none"/>
            <a:tailEnd len="sm" w="sm" type="none"/>
          </a:ln>
        </p:spPr>
      </p:pic>
      <p:pic>
        <p:nvPicPr>
          <p:cNvPr id="143" name="Google Shape;143;g128d53bde01_1_9"/>
          <p:cNvPicPr preferRelativeResize="0"/>
          <p:nvPr/>
        </p:nvPicPr>
        <p:blipFill rotWithShape="1">
          <a:blip r:embed="rId4">
            <a:alphaModFix/>
          </a:blip>
          <a:srcRect b="0" l="0" r="0" t="0"/>
          <a:stretch/>
        </p:blipFill>
        <p:spPr>
          <a:xfrm>
            <a:off x="6986765" y="3289999"/>
            <a:ext cx="4814585" cy="2332076"/>
          </a:xfrm>
          <a:prstGeom prst="rect">
            <a:avLst/>
          </a:prstGeom>
          <a:noFill/>
          <a:ln cap="flat" cmpd="sng" w="9525">
            <a:solidFill>
              <a:srgbClr val="000000"/>
            </a:solidFill>
            <a:prstDash val="solid"/>
            <a:round/>
            <a:headEnd len="sm" w="sm" type="none"/>
            <a:tailEnd len="sm" w="sm" type="none"/>
          </a:ln>
        </p:spPr>
      </p:pic>
      <p:sp>
        <p:nvSpPr>
          <p:cNvPr id="144" name="Google Shape;144;g128d53bde01_1_9"/>
          <p:cNvSpPr txBox="1"/>
          <p:nvPr/>
        </p:nvSpPr>
        <p:spPr>
          <a:xfrm>
            <a:off x="-2075" y="5648400"/>
            <a:ext cx="9712800" cy="9852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333"/>
              </a:spcBef>
              <a:spcAft>
                <a:spcPts val="0"/>
              </a:spcAft>
              <a:buClr>
                <a:schemeClr val="dk2"/>
              </a:buClr>
              <a:buSzPts val="1300"/>
              <a:buFont typeface="Source Sans Pro"/>
              <a:buChar char="-"/>
            </a:pPr>
            <a:r>
              <a:rPr b="0" i="0" lang="fr-FR" sz="1300" u="none" cap="none" strike="noStrike">
                <a:solidFill>
                  <a:schemeClr val="dk2"/>
                </a:solidFill>
                <a:latin typeface="Source Sans Pro"/>
                <a:ea typeface="Source Sans Pro"/>
                <a:cs typeface="Source Sans Pro"/>
                <a:sym typeface="Source Sans Pro"/>
              </a:rPr>
              <a:t>Endsley MR. Toward a theory of situation awareness in dynamic systems. Human Factors 1995;37(1):32–64</a:t>
            </a:r>
            <a:endParaRPr b="0" i="0" sz="1300" u="none" cap="none" strike="noStrike">
              <a:solidFill>
                <a:schemeClr val="dk2"/>
              </a:solidFill>
              <a:latin typeface="Source Sans Pro"/>
              <a:ea typeface="Source Sans Pro"/>
              <a:cs typeface="Source Sans Pro"/>
              <a:sym typeface="Source Sans Pro"/>
            </a:endParaRPr>
          </a:p>
          <a:p>
            <a:pPr indent="-311150" lvl="0" marL="457200" marR="0" rtl="0" algn="just">
              <a:lnSpc>
                <a:spcPct val="150000"/>
              </a:lnSpc>
              <a:spcBef>
                <a:spcPts val="0"/>
              </a:spcBef>
              <a:spcAft>
                <a:spcPts val="0"/>
              </a:spcAft>
              <a:buClr>
                <a:schemeClr val="dk2"/>
              </a:buClr>
              <a:buSzPts val="1300"/>
              <a:buFont typeface="Source Sans Pro"/>
              <a:buChar char="-"/>
            </a:pPr>
            <a:r>
              <a:rPr b="0" i="0" lang="fr-FR" sz="1300" u="none" cap="none" strike="noStrike">
                <a:solidFill>
                  <a:schemeClr val="dk2"/>
                </a:solidFill>
                <a:latin typeface="Source Sans Pro"/>
                <a:ea typeface="Source Sans Pro"/>
                <a:cs typeface="Source Sans Pro"/>
                <a:sym typeface="Source Sans Pro"/>
              </a:rPr>
              <a:t>Klein, G., Phillips, J. K., Rall, E. L., &amp; Peluso, D. A. (2007). A data-frame theory of sensemaking. 6th international conference on naturalistic decision making (113-155) </a:t>
            </a:r>
            <a:endParaRPr b="0" i="0" sz="13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1b90988939_0_100"/>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Que co-conçoit-on ?</a:t>
            </a:r>
            <a:endParaRPr/>
          </a:p>
        </p:txBody>
      </p:sp>
      <p:grpSp>
        <p:nvGrpSpPr>
          <p:cNvPr id="151" name="Google Shape;151;g11b90988939_0_100"/>
          <p:cNvGrpSpPr/>
          <p:nvPr/>
        </p:nvGrpSpPr>
        <p:grpSpPr>
          <a:xfrm>
            <a:off x="1620925" y="1401600"/>
            <a:ext cx="8969350" cy="3825850"/>
            <a:chOff x="554125" y="1935000"/>
            <a:chExt cx="8969350" cy="3825850"/>
          </a:xfrm>
        </p:grpSpPr>
        <p:pic>
          <p:nvPicPr>
            <p:cNvPr id="152" name="Google Shape;152;g11b90988939_0_100"/>
            <p:cNvPicPr preferRelativeResize="0"/>
            <p:nvPr/>
          </p:nvPicPr>
          <p:blipFill rotWithShape="1">
            <a:blip r:embed="rId3">
              <a:alphaModFix/>
            </a:blip>
            <a:srcRect b="0" l="0" r="0" t="1797"/>
            <a:stretch/>
          </p:blipFill>
          <p:spPr>
            <a:xfrm>
              <a:off x="554125" y="1935000"/>
              <a:ext cx="7896225" cy="3825850"/>
            </a:xfrm>
            <a:prstGeom prst="rect">
              <a:avLst/>
            </a:prstGeom>
            <a:noFill/>
            <a:ln>
              <a:noFill/>
            </a:ln>
          </p:spPr>
        </p:pic>
        <p:pic>
          <p:nvPicPr>
            <p:cNvPr id="153" name="Google Shape;153;g11b90988939_0_100"/>
            <p:cNvPicPr preferRelativeResize="0"/>
            <p:nvPr/>
          </p:nvPicPr>
          <p:blipFill rotWithShape="1">
            <a:blip r:embed="rId4">
              <a:alphaModFix/>
            </a:blip>
            <a:srcRect b="0" l="8861" r="42531" t="23878"/>
            <a:stretch/>
          </p:blipFill>
          <p:spPr>
            <a:xfrm>
              <a:off x="7133950" y="3708350"/>
              <a:ext cx="2389525" cy="1341850"/>
            </a:xfrm>
            <a:prstGeom prst="rect">
              <a:avLst/>
            </a:prstGeom>
            <a:noFill/>
            <a:ln>
              <a:noFill/>
            </a:ln>
          </p:spPr>
        </p:pic>
      </p:grpSp>
      <p:sp>
        <p:nvSpPr>
          <p:cNvPr id="154" name="Google Shape;154;g11b90988939_0_100"/>
          <p:cNvSpPr txBox="1"/>
          <p:nvPr/>
        </p:nvSpPr>
        <p:spPr>
          <a:xfrm>
            <a:off x="1904075" y="961475"/>
            <a:ext cx="8686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fr-FR" sz="2100" u="none" cap="none" strike="noStrike">
                <a:solidFill>
                  <a:schemeClr val="folHlink"/>
                </a:solidFill>
                <a:latin typeface="Levenim MT"/>
                <a:ea typeface="Levenim MT"/>
                <a:cs typeface="Levenim MT"/>
                <a:sym typeface="Levenim MT"/>
              </a:rPr>
              <a:t>Processus de raisonnement de de prise de décision associé aux TBAs</a:t>
            </a:r>
            <a:endParaRPr b="0" i="0" sz="2100" u="none" cap="none" strike="noStrike">
              <a:solidFill>
                <a:srgbClr val="000000"/>
              </a:solidFill>
              <a:latin typeface="Arial"/>
              <a:ea typeface="Arial"/>
              <a:cs typeface="Arial"/>
              <a:sym typeface="Arial"/>
            </a:endParaRPr>
          </a:p>
        </p:txBody>
      </p:sp>
      <p:sp>
        <p:nvSpPr>
          <p:cNvPr id="155" name="Google Shape;155;g11b90988939_0_100"/>
          <p:cNvSpPr/>
          <p:nvPr/>
        </p:nvSpPr>
        <p:spPr>
          <a:xfrm>
            <a:off x="1823225" y="2564775"/>
            <a:ext cx="3178200" cy="2723100"/>
          </a:xfrm>
          <a:prstGeom prst="rect">
            <a:avLst/>
          </a:prstGeom>
          <a:noFill/>
          <a:ln cap="flat" cmpd="sng" w="19050">
            <a:solidFill>
              <a:srgbClr val="741B4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g11b90988939_0_100"/>
          <p:cNvGrpSpPr/>
          <p:nvPr/>
        </p:nvGrpSpPr>
        <p:grpSpPr>
          <a:xfrm>
            <a:off x="1730250" y="5364063"/>
            <a:ext cx="1830553" cy="792487"/>
            <a:chOff x="394375" y="5211663"/>
            <a:chExt cx="1830553" cy="792487"/>
          </a:xfrm>
        </p:grpSpPr>
        <p:pic>
          <p:nvPicPr>
            <p:cNvPr id="157" name="Google Shape;157;g11b90988939_0_100"/>
            <p:cNvPicPr preferRelativeResize="0"/>
            <p:nvPr/>
          </p:nvPicPr>
          <p:blipFill rotWithShape="1">
            <a:blip r:embed="rId5">
              <a:alphaModFix/>
            </a:blip>
            <a:srcRect b="0" l="0" r="0" t="0"/>
            <a:stretch/>
          </p:blipFill>
          <p:spPr>
            <a:xfrm>
              <a:off x="836625" y="5211663"/>
              <a:ext cx="1388303" cy="792487"/>
            </a:xfrm>
            <a:prstGeom prst="rect">
              <a:avLst/>
            </a:prstGeom>
            <a:noFill/>
            <a:ln>
              <a:noFill/>
            </a:ln>
          </p:spPr>
        </p:pic>
        <p:grpSp>
          <p:nvGrpSpPr>
            <p:cNvPr id="158" name="Google Shape;158;g11b90988939_0_100"/>
            <p:cNvGrpSpPr/>
            <p:nvPr/>
          </p:nvGrpSpPr>
          <p:grpSpPr>
            <a:xfrm>
              <a:off x="394375" y="5287869"/>
              <a:ext cx="924000" cy="638100"/>
              <a:chOff x="5305875" y="5789844"/>
              <a:chExt cx="924000" cy="638100"/>
            </a:xfrm>
          </p:grpSpPr>
          <p:sp>
            <p:nvSpPr>
              <p:cNvPr id="159" name="Google Shape;159;g11b90988939_0_100"/>
              <p:cNvSpPr/>
              <p:nvPr/>
            </p:nvSpPr>
            <p:spPr>
              <a:xfrm>
                <a:off x="5333500" y="5789844"/>
                <a:ext cx="787500" cy="638100"/>
              </a:xfrm>
              <a:prstGeom prst="ellipse">
                <a:avLst/>
              </a:prstGeom>
              <a:solidFill>
                <a:srgbClr val="E9E9E9"/>
              </a:solidFill>
              <a:ln cap="flat" cmpd="sng" w="28575">
                <a:solidFill>
                  <a:srgbClr val="5C5C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1b90988939_0_100"/>
              <p:cNvSpPr txBox="1"/>
              <p:nvPr/>
            </p:nvSpPr>
            <p:spPr>
              <a:xfrm>
                <a:off x="5305875" y="5920350"/>
                <a:ext cx="924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fr-FR" sz="1300" u="none" cap="none" strike="noStrike">
                    <a:solidFill>
                      <a:srgbClr val="000000"/>
                    </a:solidFill>
                    <a:latin typeface="Comic Sans MS"/>
                    <a:ea typeface="Comic Sans MS"/>
                    <a:cs typeface="Comic Sans MS"/>
                    <a:sym typeface="Comic Sans MS"/>
                  </a:rPr>
                  <a:t>PaDLAD</a:t>
                </a:r>
                <a:endParaRPr b="0" i="0" sz="1400" u="none" cap="none" strike="noStrike">
                  <a:solidFill>
                    <a:srgbClr val="000000"/>
                  </a:solidFill>
                  <a:latin typeface="Arial"/>
                  <a:ea typeface="Arial"/>
                  <a:cs typeface="Arial"/>
                  <a:sym typeface="Arial"/>
                </a:endParaRPr>
              </a:p>
            </p:txBody>
          </p:sp>
        </p:grpSp>
      </p:grpSp>
      <p:sp>
        <p:nvSpPr>
          <p:cNvPr id="161" name="Google Shape;161;g11b90988939_0_100"/>
          <p:cNvSpPr txBox="1"/>
          <p:nvPr/>
        </p:nvSpPr>
        <p:spPr>
          <a:xfrm>
            <a:off x="3263250" y="5372600"/>
            <a:ext cx="6915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chemeClr val="accent6"/>
                </a:solidFill>
                <a:latin typeface="Levenim MT"/>
                <a:ea typeface="Levenim MT"/>
                <a:cs typeface="Levenim MT"/>
                <a:sym typeface="Levenim MT"/>
              </a:rPr>
              <a:t>... vers l’explicitation du processus de raisonnement par une conception participative et le prototypage par une conception générative de TBAs</a:t>
            </a:r>
            <a:endParaRPr b="0" i="0" sz="1600" u="none" cap="none" strike="noStrike">
              <a:solidFill>
                <a:schemeClr val="accent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500"/>
                                        <p:tgtEl>
                                          <p:spTgt spid="155"/>
                                        </p:tgtEl>
                                        <p:attrNameLst>
                                          <p:attrName>ppt_w</p:attrName>
                                        </p:attrNameLst>
                                      </p:cBhvr>
                                      <p:tavLst>
                                        <p:tav fmla="" tm="0">
                                          <p:val>
                                            <p:strVal val="0"/>
                                          </p:val>
                                        </p:tav>
                                        <p:tav fmla="" tm="100000">
                                          <p:val>
                                            <p:strVal val="#ppt_w"/>
                                          </p:val>
                                        </p:tav>
                                      </p:tavLst>
                                    </p:anim>
                                    <p:anim calcmode="lin" valueType="num">
                                      <p:cBhvr additive="base">
                                        <p:cTn dur="1500"/>
                                        <p:tgtEl>
                                          <p:spTgt spid="15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28d4309d6e_2_3"/>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principes</a:t>
            </a:r>
            <a:endParaRPr/>
          </a:p>
        </p:txBody>
      </p:sp>
      <p:sp>
        <p:nvSpPr>
          <p:cNvPr id="168" name="Google Shape;168;g128d4309d6e_2_3"/>
          <p:cNvSpPr txBox="1"/>
          <p:nvPr>
            <p:ph idx="1" type="body"/>
          </p:nvPr>
        </p:nvSpPr>
        <p:spPr>
          <a:xfrm>
            <a:off x="395899" y="1340768"/>
            <a:ext cx="11676900" cy="4680600"/>
          </a:xfrm>
          <a:prstGeom prst="rect">
            <a:avLst/>
          </a:prstGeom>
          <a:noFill/>
          <a:ln>
            <a:noFill/>
          </a:ln>
        </p:spPr>
        <p:txBody>
          <a:bodyPr anchorCtr="0" anchor="t" bIns="45700" lIns="91425" spcFirstLastPara="1" rIns="91425" wrap="square" tIns="45700">
            <a:noAutofit/>
          </a:bodyPr>
          <a:lstStyle/>
          <a:p>
            <a:pPr indent="-320040" lvl="0" marL="457200" rtl="0" algn="l">
              <a:lnSpc>
                <a:spcPct val="150000"/>
              </a:lnSpc>
              <a:spcBef>
                <a:spcPts val="480"/>
              </a:spcBef>
              <a:spcAft>
                <a:spcPts val="0"/>
              </a:spcAft>
              <a:buSzPts val="1440"/>
              <a:buChar char="⚪"/>
            </a:pPr>
            <a:r>
              <a:rPr lang="fr-FR"/>
              <a:t>Outil de prototypage : de la capture des besoins à leur réalisation</a:t>
            </a:r>
            <a:endParaRPr/>
          </a:p>
          <a:p>
            <a:pPr indent="-320040" lvl="0" marL="457200" rtl="0" algn="l">
              <a:lnSpc>
                <a:spcPct val="150000"/>
              </a:lnSpc>
              <a:spcBef>
                <a:spcPts val="0"/>
              </a:spcBef>
              <a:spcAft>
                <a:spcPts val="0"/>
              </a:spcAft>
              <a:buSzPts val="1440"/>
              <a:buChar char="⚪"/>
            </a:pPr>
            <a:r>
              <a:rPr lang="fr-FR"/>
              <a:t>Fonctionnalités permettant la co-conception de l’expérience</a:t>
            </a:r>
            <a:endParaRPr/>
          </a:p>
          <a:p>
            <a:pPr indent="-355600" lvl="1" marL="914400" rtl="0" algn="l">
              <a:lnSpc>
                <a:spcPct val="150000"/>
              </a:lnSpc>
              <a:spcBef>
                <a:spcPts val="0"/>
              </a:spcBef>
              <a:spcAft>
                <a:spcPts val="0"/>
              </a:spcAft>
              <a:buSzPts val="2000"/>
              <a:buChar char="◊"/>
            </a:pPr>
            <a:r>
              <a:rPr lang="fr-FR"/>
              <a:t>décrit d’une façon déclarative le processus de raisonnement étape par étape</a:t>
            </a:r>
            <a:endParaRPr/>
          </a:p>
          <a:p>
            <a:pPr indent="-355600" lvl="1" marL="914400" rtl="0" algn="l">
              <a:lnSpc>
                <a:spcPct val="150000"/>
              </a:lnSpc>
              <a:spcBef>
                <a:spcPts val="0"/>
              </a:spcBef>
              <a:spcAft>
                <a:spcPts val="0"/>
              </a:spcAft>
              <a:buSzPts val="2000"/>
              <a:buChar char="◊"/>
            </a:pPr>
            <a:r>
              <a:rPr lang="fr-FR"/>
              <a:t>lie les interfaces et interactions au processus de SM</a:t>
            </a:r>
            <a:endParaRPr/>
          </a:p>
          <a:p>
            <a:pPr indent="-355600" lvl="1" marL="914400" rtl="0" algn="l">
              <a:lnSpc>
                <a:spcPct val="150000"/>
              </a:lnSpc>
              <a:spcBef>
                <a:spcPts val="0"/>
              </a:spcBef>
              <a:spcAft>
                <a:spcPts val="0"/>
              </a:spcAft>
              <a:buSzPts val="2000"/>
              <a:buChar char="◊"/>
            </a:pPr>
            <a:r>
              <a:rPr lang="fr-FR"/>
              <a:t>lie les états et écran du TBA aux niveau SA</a:t>
            </a:r>
            <a:endParaRPr/>
          </a:p>
          <a:p>
            <a:pPr indent="-320040" lvl="0" marL="457200" rtl="0" algn="l">
              <a:lnSpc>
                <a:spcPct val="150000"/>
              </a:lnSpc>
              <a:spcBef>
                <a:spcPts val="0"/>
              </a:spcBef>
              <a:spcAft>
                <a:spcPts val="0"/>
              </a:spcAft>
              <a:buSzPts val="1440"/>
              <a:buChar char="⚪"/>
            </a:pPr>
            <a:r>
              <a:rPr lang="fr-FR"/>
              <a:t>Aspire à capitaliser</a:t>
            </a:r>
            <a:endParaRPr/>
          </a:p>
          <a:p>
            <a:pPr indent="-355600" lvl="1" marL="914400" rtl="0" algn="l">
              <a:lnSpc>
                <a:spcPct val="150000"/>
              </a:lnSpc>
              <a:spcBef>
                <a:spcPts val="0"/>
              </a:spcBef>
              <a:spcAft>
                <a:spcPts val="0"/>
              </a:spcAft>
              <a:buSzPts val="2000"/>
              <a:buChar char="◊"/>
            </a:pPr>
            <a:r>
              <a:rPr lang="fr-FR"/>
              <a:t>permet la réutilisation de composants techniques et de ceux liés aux raisonnement</a:t>
            </a:r>
            <a:endParaRPr/>
          </a:p>
          <a:p>
            <a:pPr indent="-355600" lvl="1" marL="914400" rtl="0" algn="l">
              <a:lnSpc>
                <a:spcPct val="150000"/>
              </a:lnSpc>
              <a:spcBef>
                <a:spcPts val="0"/>
              </a:spcBef>
              <a:spcAft>
                <a:spcPts val="0"/>
              </a:spcAft>
              <a:buSzPts val="2000"/>
              <a:buChar char="◊"/>
            </a:pPr>
            <a:r>
              <a:rPr lang="fr-FR"/>
              <a:t>permet de capitaliser non seulement pour réutiliser, mais aussi pour assister la conception, et à termes comprendre puis expliquer le cheminement qui a mené aux choix de conception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1b90988939_0_55"/>
          <p:cNvSpPr txBox="1"/>
          <p:nvPr>
            <p:ph type="title"/>
          </p:nvPr>
        </p:nvSpPr>
        <p:spPr>
          <a:xfrm>
            <a:off x="1177625" y="0"/>
            <a:ext cx="11014500" cy="847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fr-FR"/>
              <a:t>LADStudio : modules</a:t>
            </a:r>
            <a:endParaRPr/>
          </a:p>
        </p:txBody>
      </p:sp>
      <p:pic>
        <p:nvPicPr>
          <p:cNvPr id="175" name="Google Shape;175;g11b90988939_0_55"/>
          <p:cNvPicPr preferRelativeResize="0"/>
          <p:nvPr/>
        </p:nvPicPr>
        <p:blipFill rotWithShape="1">
          <a:blip r:embed="rId3">
            <a:alphaModFix/>
          </a:blip>
          <a:srcRect b="6889" l="0" r="0" t="0"/>
          <a:stretch/>
        </p:blipFill>
        <p:spPr>
          <a:xfrm>
            <a:off x="144000" y="1080000"/>
            <a:ext cx="11880000" cy="5651999"/>
          </a:xfrm>
          <a:prstGeom prst="rect">
            <a:avLst/>
          </a:prstGeom>
          <a:noFill/>
          <a:ln>
            <a:noFill/>
          </a:ln>
        </p:spPr>
      </p:pic>
      <p:sp>
        <p:nvSpPr>
          <p:cNvPr id="176" name="Google Shape;176;g11b90988939_0_55"/>
          <p:cNvSpPr txBox="1"/>
          <p:nvPr/>
        </p:nvSpPr>
        <p:spPr>
          <a:xfrm>
            <a:off x="371475" y="2426550"/>
            <a:ext cx="2977200" cy="19086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0" i="0" lang="fr-FR" sz="1600" u="none" cap="none" strike="noStrike">
                <a:solidFill>
                  <a:srgbClr val="000000"/>
                </a:solidFill>
                <a:latin typeface="Gill Sans"/>
                <a:ea typeface="Gill Sans"/>
                <a:cs typeface="Gill Sans"/>
                <a:sym typeface="Gill Sans"/>
              </a:rPr>
              <a:t>4 modules </a:t>
            </a:r>
            <a:endParaRPr b="0" i="0" sz="1600" u="none" cap="none" strike="noStrike">
              <a:solidFill>
                <a:srgbClr val="000000"/>
              </a:solidFill>
              <a:latin typeface="Gill Sans"/>
              <a:ea typeface="Gill Sans"/>
              <a:cs typeface="Gill Sans"/>
              <a:sym typeface="Gill Sans"/>
            </a:endParaRPr>
          </a:p>
          <a:p>
            <a:pPr indent="-330200" lvl="0" marL="457200" marR="0" rtl="0" algn="just">
              <a:lnSpc>
                <a:spcPct val="150000"/>
              </a:lnSpc>
              <a:spcBef>
                <a:spcPts val="0"/>
              </a:spcBef>
              <a:spcAft>
                <a:spcPts val="0"/>
              </a:spcAft>
              <a:buClr>
                <a:srgbClr val="000000"/>
              </a:buClr>
              <a:buSzPts val="1600"/>
              <a:buFont typeface="Gill Sans"/>
              <a:buAutoNum type="arabicPeriod"/>
            </a:pPr>
            <a:r>
              <a:rPr b="0" i="0" lang="fr-FR" sz="1600" u="none" cap="none" strike="noStrike">
                <a:solidFill>
                  <a:srgbClr val="000000"/>
                </a:solidFill>
                <a:latin typeface="Gill Sans"/>
                <a:ea typeface="Gill Sans"/>
                <a:cs typeface="Gill Sans"/>
                <a:sym typeface="Gill Sans"/>
              </a:rPr>
              <a:t>Bibliothèque de composants</a:t>
            </a:r>
            <a:endParaRPr b="0" i="0" sz="1600" u="none" cap="none" strike="noStrike">
              <a:solidFill>
                <a:srgbClr val="000000"/>
              </a:solidFill>
              <a:latin typeface="Gill Sans"/>
              <a:ea typeface="Gill Sans"/>
              <a:cs typeface="Gill Sans"/>
              <a:sym typeface="Gill Sans"/>
            </a:endParaRPr>
          </a:p>
          <a:p>
            <a:pPr indent="-330200" lvl="0" marL="457200" marR="0" rtl="0" algn="just">
              <a:lnSpc>
                <a:spcPct val="150000"/>
              </a:lnSpc>
              <a:spcBef>
                <a:spcPts val="0"/>
              </a:spcBef>
              <a:spcAft>
                <a:spcPts val="0"/>
              </a:spcAft>
              <a:buClr>
                <a:srgbClr val="000000"/>
              </a:buClr>
              <a:buSzPts val="1600"/>
              <a:buFont typeface="Gill Sans"/>
              <a:buAutoNum type="arabicPeriod"/>
            </a:pPr>
            <a:r>
              <a:rPr b="0" i="0" lang="fr-FR" sz="1600" u="none" cap="none" strike="noStrike">
                <a:solidFill>
                  <a:srgbClr val="000000"/>
                </a:solidFill>
                <a:latin typeface="Gill Sans"/>
                <a:ea typeface="Gill Sans"/>
                <a:cs typeface="Gill Sans"/>
                <a:sym typeface="Gill Sans"/>
              </a:rPr>
              <a:t>Module de spécification</a:t>
            </a:r>
            <a:endParaRPr b="0" i="0" sz="1600" u="none" cap="none" strike="noStrike">
              <a:solidFill>
                <a:srgbClr val="000000"/>
              </a:solidFill>
              <a:latin typeface="Gill Sans"/>
              <a:ea typeface="Gill Sans"/>
              <a:cs typeface="Gill Sans"/>
              <a:sym typeface="Gill Sans"/>
            </a:endParaRPr>
          </a:p>
          <a:p>
            <a:pPr indent="-330200" lvl="0" marL="457200" marR="0" rtl="0" algn="just">
              <a:lnSpc>
                <a:spcPct val="150000"/>
              </a:lnSpc>
              <a:spcBef>
                <a:spcPts val="0"/>
              </a:spcBef>
              <a:spcAft>
                <a:spcPts val="0"/>
              </a:spcAft>
              <a:buClr>
                <a:srgbClr val="000000"/>
              </a:buClr>
              <a:buSzPts val="1600"/>
              <a:buFont typeface="Gill Sans"/>
              <a:buAutoNum type="arabicPeriod"/>
            </a:pPr>
            <a:r>
              <a:rPr b="0" i="0" lang="fr-FR" sz="1600" u="none" cap="none" strike="noStrike">
                <a:solidFill>
                  <a:srgbClr val="000000"/>
                </a:solidFill>
                <a:latin typeface="Gill Sans"/>
                <a:ea typeface="Gill Sans"/>
                <a:cs typeface="Gill Sans"/>
                <a:sym typeface="Gill Sans"/>
              </a:rPr>
              <a:t>Module de génération</a:t>
            </a:r>
            <a:endParaRPr b="0" i="0" sz="1600" u="none" cap="none" strike="noStrike">
              <a:solidFill>
                <a:srgbClr val="000000"/>
              </a:solidFill>
              <a:latin typeface="Gill Sans"/>
              <a:ea typeface="Gill Sans"/>
              <a:cs typeface="Gill Sans"/>
              <a:sym typeface="Gill Sans"/>
            </a:endParaRPr>
          </a:p>
          <a:p>
            <a:pPr indent="-330200" lvl="0" marL="457200" marR="0" rtl="0" algn="just">
              <a:lnSpc>
                <a:spcPct val="150000"/>
              </a:lnSpc>
              <a:spcBef>
                <a:spcPts val="0"/>
              </a:spcBef>
              <a:spcAft>
                <a:spcPts val="0"/>
              </a:spcAft>
              <a:buClr>
                <a:srgbClr val="000000"/>
              </a:buClr>
              <a:buSzPts val="1600"/>
              <a:buFont typeface="Gill Sans"/>
              <a:buAutoNum type="arabicPeriod"/>
            </a:pPr>
            <a:r>
              <a:rPr b="0" i="0" lang="fr-FR" sz="1600" u="none" cap="none" strike="noStrike">
                <a:solidFill>
                  <a:srgbClr val="000000"/>
                </a:solidFill>
                <a:latin typeface="Gill Sans"/>
                <a:ea typeface="Gill Sans"/>
                <a:cs typeface="Gill Sans"/>
                <a:sym typeface="Gill Sans"/>
              </a:rPr>
              <a:t>Instance Grafana </a:t>
            </a:r>
            <a:endParaRPr b="0" i="0" sz="1600" u="none" cap="none" strike="noStrike">
              <a:solidFill>
                <a:srgbClr val="000000"/>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absticc">
  <a:themeElements>
    <a:clrScheme name="labsticc 12">
      <a:dk1>
        <a:srgbClr val="000066"/>
      </a:dk1>
      <a:lt1>
        <a:srgbClr val="FFFFFF"/>
      </a:lt1>
      <a:dk2>
        <a:srgbClr val="333399"/>
      </a:dk2>
      <a:lt2>
        <a:srgbClr val="1C1C1C"/>
      </a:lt2>
      <a:accent1>
        <a:srgbClr val="2AA9BA"/>
      </a:accent1>
      <a:accent2>
        <a:srgbClr val="5F5F5F"/>
      </a:accent2>
      <a:accent3>
        <a:srgbClr val="FFFFFF"/>
      </a:accent3>
      <a:accent4>
        <a:srgbClr val="000056"/>
      </a:accent4>
      <a:accent5>
        <a:srgbClr val="ACD1D9"/>
      </a:accent5>
      <a:accent6>
        <a:srgbClr val="555555"/>
      </a:accent6>
      <a:hlink>
        <a:srgbClr val="00CCFF"/>
      </a:hlink>
      <a:folHlink>
        <a:srgbClr val="0000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2016-01-31T14:55:41Z</dcterms:created>
  <dc:creator>Gilles Coppin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0x01010026C1BEC2D03BC0479E8A5DA7729DAE47</vt:lpwstr>
  </property>
</Properties>
</file>